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9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00"/>
    <a:srgbClr val="990000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87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B9F57-0C4C-554F-AE10-4C20574AD708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B8D4FD-21CF-A04D-B704-E7293BD7F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898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patial Sciences Institute wordmar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700" y="6462798"/>
            <a:ext cx="1841498" cy="300096"/>
          </a:xfrm>
          <a:prstGeom prst="rect">
            <a:avLst/>
          </a:prstGeom>
        </p:spPr>
      </p:pic>
      <p:pic>
        <p:nvPicPr>
          <p:cNvPr id="3" name="Picture 2" descr="USC-Dornsife-Cardinal-Black-on-White-RGB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1" y="5948775"/>
            <a:ext cx="2470149" cy="81515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flipV="1">
            <a:off x="0" y="5778500"/>
            <a:ext cx="9144000" cy="5080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Small Use Shield_GoldOnTrans.eps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201027" y="238127"/>
            <a:ext cx="748239" cy="74823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350" y="1338793"/>
            <a:ext cx="9129299" cy="2200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PRESENTATION TITLE</a:t>
            </a:r>
            <a:r>
              <a:rPr kumimoji="0" lang="en-US" sz="4400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/>
            </a:r>
            <a:br>
              <a:rPr kumimoji="0" lang="en-US" sz="4400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750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Presentation Subtitle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349" y="3390899"/>
            <a:ext cx="9129299" cy="7493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i="1" u="none" strike="noStrike" kern="1200" cap="none" spc="0" normalizeH="0" baseline="0" noProof="0" dirty="0" smtClean="0"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Presenter’s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7274981" y="6214529"/>
            <a:ext cx="1625599" cy="317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SECTION TITLE</a:t>
            </a:r>
            <a:r>
              <a:rPr kumimoji="0" lang="en-US" sz="1100" b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 |  2</a:t>
            </a:r>
            <a:endParaRPr kumimoji="0" lang="en-US" sz="1100" b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3687" y="977900"/>
            <a:ext cx="7399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b="1" dirty="0" smtClean="0">
                <a:latin typeface="Arial"/>
                <a:cs typeface="Arial"/>
              </a:rPr>
              <a:t>HEADLINE</a:t>
            </a:r>
          </a:p>
          <a:p>
            <a:pPr>
              <a:spcBef>
                <a:spcPct val="0"/>
              </a:spcBef>
              <a:defRPr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Write your copy here. Write your copy here. Write your copy here. </a:t>
            </a:r>
          </a:p>
          <a:p>
            <a:pPr>
              <a:spcBef>
                <a:spcPct val="0"/>
              </a:spcBef>
              <a:defRPr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Write your copy here. Write your copy here. Write your copy here.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Write your copy here. Write your copy here. Write your copy here.</a:t>
            </a: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Arial"/>
              <a:cs typeface="Arial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2400" b="1" dirty="0" smtClean="0">
                <a:latin typeface="Arial"/>
                <a:cs typeface="Arial"/>
              </a:rPr>
              <a:t>HEADLINE</a:t>
            </a:r>
          </a:p>
          <a:p>
            <a:pPr>
              <a:spcBef>
                <a:spcPct val="0"/>
              </a:spcBef>
              <a:defRPr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Write your copy here. Write your copy here. Write your copy here. </a:t>
            </a:r>
          </a:p>
          <a:p>
            <a:pPr>
              <a:spcBef>
                <a:spcPct val="0"/>
              </a:spcBef>
              <a:defRPr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Write your copy here. Write your copy here. Write your copy here.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Write your copy here. Write your copy here. Write your copy here.</a:t>
            </a: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Arial"/>
              <a:cs typeface="Arial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2400" b="1" dirty="0" smtClean="0">
                <a:latin typeface="Arial"/>
                <a:cs typeface="Arial"/>
              </a:rPr>
              <a:t>HEADLINE</a:t>
            </a:r>
          </a:p>
          <a:p>
            <a:pPr>
              <a:spcBef>
                <a:spcPct val="0"/>
              </a:spcBef>
              <a:defRPr/>
            </a:pPr>
            <a:r>
              <a:rPr lang="en-US" dirty="0" smtClean="0">
                <a:solidFill>
                  <a:srgbClr val="323232"/>
                </a:solidFill>
                <a:latin typeface="Arial"/>
                <a:cs typeface="Arial"/>
              </a:rPr>
              <a:t>Write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your copy here. Write your copy here. Write your copy here. </a:t>
            </a:r>
          </a:p>
          <a:p>
            <a:pPr>
              <a:spcBef>
                <a:spcPct val="0"/>
              </a:spcBef>
              <a:defRPr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Write your copy here. Write your copy here. Write your copy here.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Write your copy here. Write your copy here. Write your copy here</a:t>
            </a:r>
            <a:r>
              <a:rPr lang="en-US" dirty="0" smtClean="0">
                <a:solidFill>
                  <a:srgbClr val="323232"/>
                </a:solidFill>
                <a:latin typeface="Arial"/>
                <a:cs typeface="Arial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86079" y="6206058"/>
            <a:ext cx="15173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000000"/>
                </a:solidFill>
                <a:latin typeface="Arial"/>
                <a:cs typeface="Arial"/>
              </a:rPr>
              <a:t>SECTION TITLE  |  2</a:t>
            </a:r>
          </a:p>
          <a:p>
            <a:pPr lvl="0"/>
            <a:endParaRPr lang="en-US" sz="11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3">
      <a:dk1>
        <a:srgbClr val="99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Powerpoint_Dornsife_SSI_Template</Template>
  <TotalTime>0</TotalTime>
  <Words>150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Company>USC Dornsife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Kamei</dc:creator>
  <cp:lastModifiedBy>Susan Kamei</cp:lastModifiedBy>
  <cp:revision>1</cp:revision>
  <cp:lastPrinted>2012-02-07T18:57:58Z</cp:lastPrinted>
  <dcterms:created xsi:type="dcterms:W3CDTF">2014-06-03T20:14:39Z</dcterms:created>
  <dcterms:modified xsi:type="dcterms:W3CDTF">2014-06-03T20:15:13Z</dcterms:modified>
</cp:coreProperties>
</file>