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89" r:id="rId5"/>
    <p:sldId id="337" r:id="rId6"/>
    <p:sldId id="333" r:id="rId7"/>
    <p:sldId id="334" r:id="rId8"/>
    <p:sldId id="335" r:id="rId9"/>
    <p:sldId id="336" r:id="rId10"/>
    <p:sldId id="338" r:id="rId11"/>
    <p:sldId id="340" r:id="rId12"/>
    <p:sldId id="339" r:id="rId13"/>
    <p:sldId id="33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0000"/>
    <a:srgbClr val="991B1E"/>
    <a:srgbClr val="FF9015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62" autoAdjust="0"/>
    <p:restoredTop sz="85102" autoAdjust="0"/>
  </p:normalViewPr>
  <p:slideViewPr>
    <p:cSldViewPr snapToGrid="0" snapToObjects="1">
      <p:cViewPr varScale="1">
        <p:scale>
          <a:sx n="63" d="100"/>
          <a:sy n="63" d="100"/>
        </p:scale>
        <p:origin x="1120" y="52"/>
      </p:cViewPr>
      <p:guideLst/>
    </p:cSldViewPr>
  </p:slideViewPr>
  <p:outlineViewPr>
    <p:cViewPr>
      <p:scale>
        <a:sx n="33" d="100"/>
        <a:sy n="33" d="100"/>
      </p:scale>
      <p:origin x="0" y="-3129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1" d="100"/>
          <a:sy n="81" d="100"/>
        </p:scale>
        <p:origin x="389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77051E-B811-D949-830F-55D35BA79C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2EC375-152E-3F4A-8C1A-308E3DFABC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30E4C-56B7-2443-B370-610F8D1BCD9C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D90D4-C48B-C647-BA8A-B43CFA99A43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40E78B-91EF-F148-8F7B-2AEC532510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D0152-5968-C24B-9EC0-2DFF74304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4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D2FD1-B169-9B41-A890-0ECD81C3476C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943EA-69D9-7E49-97CD-A49926F617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2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Solid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00EFD58-1F43-7648-1B26-2331B1D1A3DD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4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9370" b="1023"/>
          <a:stretch>
            <a:fillRect/>
          </a:stretch>
        </p:blipFill>
        <p:spPr>
          <a:xfrm>
            <a:off x="0" y="-16524"/>
            <a:ext cx="2752078" cy="687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39F085-1368-D9AF-E7A6-A04C665CB1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5729" y="6014616"/>
            <a:ext cx="2568271" cy="84338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7D8D10E-B2D6-E52C-3B7B-7CF294C89F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044" y="1873297"/>
            <a:ext cx="6858000" cy="1843238"/>
          </a:xfrm>
        </p:spPr>
        <p:txBody>
          <a:bodyPr lIns="0" tIns="0" rIns="0" bIns="0" anchor="t" anchorCtr="0">
            <a:normAutofit/>
          </a:bodyPr>
          <a:lstStyle>
            <a:lvl1pPr algn="l">
              <a:defRPr sz="5200" b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Right Here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E74E61C-0806-7593-2733-3DE30141FC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044" y="3905297"/>
            <a:ext cx="7765770" cy="36512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>
                <a:solidFill>
                  <a:schemeClr val="accent2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4852003A-F26E-6271-4BEB-490125B540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044" y="4294396"/>
            <a:ext cx="7765770" cy="41499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A87BFF1-8968-50C2-C9BD-3E56CF4C7F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4376" y="6253744"/>
            <a:ext cx="5861354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650" b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0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5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Solid Go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D19E2B2-9003-4C02-B2B1-D8C5619A59D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4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9370" b="1023"/>
          <a:stretch>
            <a:fillRect/>
          </a:stretch>
        </p:blipFill>
        <p:spPr>
          <a:xfrm>
            <a:off x="0" y="-16524"/>
            <a:ext cx="2752078" cy="68745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044" y="1873297"/>
            <a:ext cx="6858000" cy="1843238"/>
          </a:xfrm>
        </p:spPr>
        <p:txBody>
          <a:bodyPr lIns="0" tIns="0" rIns="0" bIns="0" anchor="t" anchorCtr="0">
            <a:normAutofit/>
          </a:bodyPr>
          <a:lstStyle>
            <a:lvl1pPr algn="l">
              <a:defRPr sz="5200" b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Right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044" y="3905297"/>
            <a:ext cx="7765770" cy="36512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BBC7A98-1B1E-8545-AABD-0F79723A23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044" y="4294396"/>
            <a:ext cx="7765770" cy="41499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810B86-CAB7-EA43-BC2F-6E66762DC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4376" y="6253744"/>
            <a:ext cx="5861354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650" b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102E5D-3DDB-BDC1-B9E4-2D44B4224E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575729" y="6014616"/>
            <a:ext cx="2568271" cy="84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89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5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– Solid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D19E2B2-9003-4C02-B2B1-D8C5619A59D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4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9370" b="1023"/>
          <a:stretch>
            <a:fillRect/>
          </a:stretch>
        </p:blipFill>
        <p:spPr>
          <a:xfrm>
            <a:off x="0" y="-16524"/>
            <a:ext cx="2752078" cy="68745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044" y="1873297"/>
            <a:ext cx="6858000" cy="1843238"/>
          </a:xfrm>
        </p:spPr>
        <p:txBody>
          <a:bodyPr lIns="0" tIns="0" rIns="0" bIns="0" anchor="t" anchorCtr="0">
            <a:normAutofit/>
          </a:bodyPr>
          <a:lstStyle>
            <a:lvl1pPr algn="l">
              <a:defRPr sz="5200" b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Right Here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044" y="3905297"/>
            <a:ext cx="7765770" cy="36512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>
                <a:solidFill>
                  <a:schemeClr val="accent6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BBC7A98-1B1E-8545-AABD-0F79723A23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044" y="4294396"/>
            <a:ext cx="7765770" cy="41499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810B86-CAB7-EA43-BC2F-6E66762DC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4376" y="6253744"/>
            <a:ext cx="5861354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650" b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219CBF-3B51-0EF1-78F5-5E644AD55D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5729" y="6014616"/>
            <a:ext cx="2568271" cy="84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5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5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– Solid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C35F063-23A9-F244-9022-8BBB7E277A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3465366" cy="685800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09BBB92-B5AB-3E46-A519-2A2BBFF13F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8916" y="6290397"/>
            <a:ext cx="5013188" cy="411071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 anchor="b" anchorCtr="0"/>
          <a:lstStyle>
            <a:lvl1pPr algn="l">
              <a:defRPr sz="1500" b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3F8865D-365E-447F-14FC-092808B8F62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68916" y="1727587"/>
            <a:ext cx="4835255" cy="1847088"/>
          </a:xfrm>
        </p:spPr>
        <p:txBody>
          <a:bodyPr lIns="0" tIns="0" rIns="0" bIns="0" anchor="t" anchorCtr="0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Right Here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3346D0E-5633-8353-C6E5-6B862719A1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68916" y="4112000"/>
            <a:ext cx="4409127" cy="38621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37B586D-0E9A-3DFD-2563-80743A73C2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68916" y="4596578"/>
            <a:ext cx="4409127" cy="43896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0652BB6-1A66-9C62-FD12-4078EC3606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66882" y="239406"/>
            <a:ext cx="2015222" cy="51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13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– Soli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69136A84-2863-452A-CCDD-FDD8A8D76F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3465366" cy="685800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97E1CA1D-F4D7-DEE9-5899-09B0B0BD90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8916" y="6290397"/>
            <a:ext cx="5013188" cy="411071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b" anchorCtr="0"/>
          <a:lstStyle>
            <a:lvl1pPr algn="l">
              <a:defRPr sz="1500" b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6C4D8A7-4085-3517-AD78-298217831C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68916" y="1727587"/>
            <a:ext cx="4835255" cy="1847088"/>
          </a:xfrm>
        </p:spPr>
        <p:txBody>
          <a:bodyPr lIns="0" tIns="0" rIns="0" bIns="0" anchor="t" anchorCtr="0">
            <a:normAutofit/>
          </a:bodyPr>
          <a:lstStyle>
            <a:lvl1pPr algn="l">
              <a:defRPr sz="4400" b="1">
                <a:solidFill>
                  <a:schemeClr val="accent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Right Here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016B59F-E79F-FE2C-BA84-6F5D967565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68916" y="4112000"/>
            <a:ext cx="4409127" cy="38621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493659EC-D939-EEB9-268A-98946932EA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68916" y="4596578"/>
            <a:ext cx="4409127" cy="43896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FBF8B3C-04CD-462C-8DDE-92684C0035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866882" y="239406"/>
            <a:ext cx="2015222" cy="51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09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ith Image– Solid Go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C562DA32-6978-4A07-A24A-2F87353441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3465366" cy="685800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955ED669-49D1-51D0-3E6D-F48A22413D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8916" y="6290397"/>
            <a:ext cx="5013188" cy="411071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0" rIns="0" bIns="0" rtlCol="0" anchor="b" anchorCtr="0"/>
          <a:lstStyle>
            <a:lvl1pPr algn="l">
              <a:defRPr sz="1500" b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C40B5AF-3E1C-5C7A-CB5A-02A9B41E73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68916" y="1727587"/>
            <a:ext cx="4835255" cy="1847088"/>
          </a:xfrm>
        </p:spPr>
        <p:txBody>
          <a:bodyPr lIns="0" tIns="0" rIns="0" bIns="0" anchor="t" anchorCtr="0">
            <a:normAutofit/>
          </a:bodyPr>
          <a:lstStyle>
            <a:lvl1pPr algn="l">
              <a:defRPr sz="4400" b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Right Here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D59CE6A-2C2E-E8F8-E58F-76306A7963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68916" y="4112000"/>
            <a:ext cx="4409127" cy="38621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3E3157B7-C1BA-19FE-B7FA-B16A7F2FFA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68916" y="4596578"/>
            <a:ext cx="4409127" cy="43896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B0B2E1C-1C44-95EC-085D-CEF646CAB9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866882" y="239406"/>
            <a:ext cx="2015222" cy="51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038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4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ith Image– Solid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C562DA32-6978-4A07-A24A-2F87353441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3465366" cy="685800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955ED669-49D1-51D0-3E6D-F48A22413D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8916" y="6290397"/>
            <a:ext cx="5013188" cy="411071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b" anchorCtr="0"/>
          <a:lstStyle>
            <a:lvl1pPr algn="l">
              <a:defRPr sz="1500" b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C40B5AF-3E1C-5C7A-CB5A-02A9B41E73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68916" y="1727587"/>
            <a:ext cx="4835255" cy="1847088"/>
          </a:xfrm>
        </p:spPr>
        <p:txBody>
          <a:bodyPr lIns="0" tIns="0" rIns="0" bIns="0" anchor="t" anchorCtr="0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Goes Right Here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D59CE6A-2C2E-E8F8-E58F-76306A7963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68916" y="4112000"/>
            <a:ext cx="4409127" cy="386218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b="1">
                <a:solidFill>
                  <a:schemeClr val="accent2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3E3157B7-C1BA-19FE-B7FA-B16A7F2FFA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68916" y="4596578"/>
            <a:ext cx="4409127" cy="43896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A62427-0CFA-1BBC-6044-715FA8D9DB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66882" y="239406"/>
            <a:ext cx="2015222" cy="51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4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– Solid Go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DC336F7-2809-7585-C229-7B9B227A1C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905" t="-6080" r="12905" b="6253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376" y="2744661"/>
            <a:ext cx="7715249" cy="759906"/>
          </a:xfrm>
        </p:spPr>
        <p:txBody>
          <a:bodyPr lIns="0" tIns="0" rIns="0" bIns="0" anchor="t" anchorCtr="0">
            <a:normAutofit/>
          </a:bodyPr>
          <a:lstStyle>
            <a:lvl1pPr algn="l">
              <a:defRPr sz="48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4376" y="3694740"/>
            <a:ext cx="7715249" cy="4074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Section Subtitle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37BC45-B5EA-5954-EF9C-6B34957A12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671571" y="6007471"/>
            <a:ext cx="2183899" cy="55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72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450" userDrawn="1">
          <p15:clr>
            <a:srgbClr val="FBAE40"/>
          </p15:clr>
        </p15:guide>
        <p15:guide id="4" pos="531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– Solid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5D463B1-A3BF-BA58-A3BC-B2A80E1B83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905" t="-5790" r="12905" b="62244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376" y="2744662"/>
            <a:ext cx="7715249" cy="759907"/>
          </a:xfrm>
        </p:spPr>
        <p:txBody>
          <a:bodyPr lIns="0" tIns="0" rIns="0" bIns="0" anchor="t" anchorCtr="0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Section Header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FB54BE8-0526-614C-A06E-8C6258999B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4376" y="3694740"/>
            <a:ext cx="7715249" cy="4074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0">
                <a:solidFill>
                  <a:schemeClr val="accent2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Section Subtitle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08DC75-9103-424B-AAAC-0F42CEADBF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69818" y="6007472"/>
            <a:ext cx="2183897" cy="55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82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450" userDrawn="1">
          <p15:clr>
            <a:srgbClr val="FBAE40"/>
          </p15:clr>
        </p15:guide>
        <p15:guide id="4" pos="531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lide – Solid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5D463B1-A3BF-BA58-A3BC-B2A80E1B83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905" t="-5790" r="12905" b="62244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376" y="2744662"/>
            <a:ext cx="7715249" cy="759907"/>
          </a:xfrm>
        </p:spPr>
        <p:txBody>
          <a:bodyPr lIns="0" tIns="0" rIns="0" bIns="0" anchor="t" anchorCtr="0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Section Header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FB54BE8-0526-614C-A06E-8C6258999B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4376" y="3694740"/>
            <a:ext cx="7715249" cy="4074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0">
                <a:solidFill>
                  <a:schemeClr val="accent2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Section Subtitle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08DC75-9103-424B-AAAC-0F42CEADBF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69818" y="6007472"/>
            <a:ext cx="2183897" cy="55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43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450">
          <p15:clr>
            <a:srgbClr val="FBAE40"/>
          </p15:clr>
        </p15:guide>
        <p15:guide id="4" pos="531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Section Slide –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2C17923A-4119-CF48-9F2D-05B0A69EBA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8580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224488-0ADE-1843-91C1-1CA371373F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011" y="1458967"/>
            <a:ext cx="4186265" cy="1514261"/>
          </a:xfrm>
          <a:solidFill>
            <a:schemeClr val="accent2"/>
          </a:solidFill>
        </p:spPr>
        <p:txBody>
          <a:bodyPr wrap="square" lIns="274320" tIns="274320" bIns="182880">
            <a:spAutoFit/>
          </a:bodyPr>
          <a:lstStyle>
            <a:lvl1pPr>
              <a:defRPr sz="3800"/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388073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ection Slide –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2C17923A-4119-CF48-9F2D-05B0A69EBA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8580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224488-0ADE-1843-91C1-1CA371373F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011" y="1458967"/>
            <a:ext cx="4186265" cy="1514261"/>
          </a:xfrm>
          <a:solidFill>
            <a:schemeClr val="accent1"/>
          </a:solidFill>
        </p:spPr>
        <p:txBody>
          <a:bodyPr wrap="square" lIns="274320" tIns="274320" bIns="182880">
            <a:sp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56449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C070F21D-F194-034E-812B-69D1C6CDD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833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450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6" userDrawn="1">
          <p15:clr>
            <a:srgbClr val="FBAE40"/>
          </p15:clr>
        </p15:guide>
        <p15:guide id="7" orient="horz" pos="2400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BE68DE55-0579-EC46-BD52-181870AFB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35C2BC9-7AF3-6D49-8036-36D81872E84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4374" y="1686758"/>
            <a:ext cx="7688645" cy="4256843"/>
          </a:xfrm>
        </p:spPr>
        <p:txBody>
          <a:bodyPr lIns="0" tIns="0" rIns="0" bIns="0"/>
          <a:lstStyle>
            <a:lvl1pPr marL="171450" indent="-17145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5143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defRPr sz="2000">
                <a:latin typeface="Arial" panose="020B0604020202020204" pitchFamily="34" charset="0"/>
                <a:ea typeface="Roboto" panose="02000000000000000000" pitchFamily="2" charset="0"/>
              </a:defRPr>
            </a:lvl2pPr>
            <a:lvl3pPr marL="857250" indent="-171450">
              <a:buClr>
                <a:schemeClr val="tx2"/>
              </a:buClr>
              <a:buSzPct val="100000"/>
              <a:buFont typeface="Roboto" panose="02000000000000000000" pitchFamily="2" charset="0"/>
              <a:buChar char="•"/>
              <a:defRPr>
                <a:latin typeface="Arial" panose="020B0604020202020204" pitchFamily="34" charset="0"/>
                <a:ea typeface="Roboto" panose="02000000000000000000" pitchFamily="2" charset="0"/>
              </a:defRPr>
            </a:lvl3pPr>
            <a:lvl4pPr marL="1200150" indent="-171450">
              <a:buClr>
                <a:schemeClr val="tx2"/>
              </a:buClr>
              <a:buSzPct val="100000"/>
              <a:buFont typeface="Roboto" panose="02000000000000000000" pitchFamily="2" charset="0"/>
              <a:buChar char="―"/>
              <a:defRPr>
                <a:latin typeface="Arial" panose="020B0604020202020204" pitchFamily="34" charset="0"/>
                <a:ea typeface="Roboto" panose="02000000000000000000" pitchFamily="2" charset="0"/>
              </a:defRPr>
            </a:lvl4pPr>
            <a:lvl5pPr marL="15430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6DD6A7-7D6F-910A-DE8F-A64EDC8C4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EC8B2D-6D72-AB17-683F-DC7E0C5AD2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A762E81-72C5-DE8E-6847-80A824BC2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0E1052-1AE2-CC8A-2826-33EBF0C24B98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165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450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6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 Slide - 2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375" y="389510"/>
            <a:ext cx="7715250" cy="1331865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 </a:t>
            </a:r>
            <a:br>
              <a:rPr lang="en-US" dirty="0"/>
            </a:br>
            <a:r>
              <a:rPr lang="en-US" dirty="0"/>
              <a:t>that runs to two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D2525-98F9-924C-B8E5-083B38E28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050741"/>
            <a:ext cx="7715250" cy="3892859"/>
          </a:xfrm>
        </p:spPr>
        <p:txBody>
          <a:bodyPr lIns="0" tIns="0" rIns="0" bIns="0"/>
          <a:lstStyle>
            <a:lvl1pPr marL="171450" indent="-17145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514350" indent="-171450">
              <a:buClr>
                <a:schemeClr val="tx2"/>
              </a:buClr>
              <a:buSzPct val="100000"/>
              <a:buFont typeface="Roboto" panose="02000000000000000000" pitchFamily="2" charset="0"/>
              <a:buChar char="–"/>
              <a:defRPr sz="2000">
                <a:latin typeface="Arial" panose="020B0604020202020204" pitchFamily="34" charset="0"/>
                <a:ea typeface="Roboto" panose="02000000000000000000" pitchFamily="2" charset="0"/>
              </a:defRPr>
            </a:lvl2pPr>
            <a:lvl3pPr marL="8572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ea typeface="Roboto" panose="02000000000000000000" pitchFamily="2" charset="0"/>
              </a:defRPr>
            </a:lvl3pPr>
            <a:lvl4pPr marL="12001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defRPr>
                <a:latin typeface="Arial" panose="020B0604020202020204" pitchFamily="34" charset="0"/>
                <a:ea typeface="Roboto" panose="02000000000000000000" pitchFamily="2" charset="0"/>
              </a:defRPr>
            </a:lvl4pPr>
            <a:lvl5pPr marL="15430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709B44-B4D0-E373-5900-D82E23DFA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C28139-8B98-7741-2344-861C3D464E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5098BEE-4A39-C935-99E1-8AE89CE1C2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7C486B-CFFD-39A1-0762-70541D1D8529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963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>
          <p15:clr>
            <a:srgbClr val="FBAE40"/>
          </p15:clr>
        </p15:guide>
        <p15:guide id="2" pos="2880">
          <p15:clr>
            <a:srgbClr val="FBAE40"/>
          </p15:clr>
        </p15:guide>
        <p15:guide id="3" pos="450">
          <p15:clr>
            <a:srgbClr val="FBAE40"/>
          </p15:clr>
        </p15:guide>
        <p15:guide id="4" pos="5310">
          <p15:clr>
            <a:srgbClr val="FBAE40"/>
          </p15:clr>
        </p15:guide>
        <p15:guide id="8" orient="horz" pos="374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62D2F673-8F81-4982-AA66-35312BF38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2" y="1301908"/>
            <a:ext cx="3600168" cy="75460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14376" y="2276838"/>
            <a:ext cx="3600164" cy="327925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825293" y="1279146"/>
            <a:ext cx="3600168" cy="75460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825294" y="2266786"/>
            <a:ext cx="3600168" cy="327925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686758"/>
            <a:ext cx="0" cy="425684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D70880B-A931-7B83-B922-004C709DF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6F25D1-F73D-B996-B287-C671E0581C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4081E29-B496-5C1E-5F81-CA342F5209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7806C2-8A86-929C-B1A3-46C3B9969C7D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42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697" userDrawn="1">
          <p15:clr>
            <a:srgbClr val="FBAE40"/>
          </p15:clr>
        </p15:guide>
        <p15:guide id="7" orient="horz" pos="240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103BAF8-AE0C-4C2A-AFFE-5EFC74007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5" y="1686758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14376" y="2674398"/>
            <a:ext cx="2375055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62289" y="1686756"/>
            <a:ext cx="223002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462290" y="2674396"/>
            <a:ext cx="2230029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47636" y="1686756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047636" y="2674396"/>
            <a:ext cx="2375055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5854823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3282518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D2F1AD1A-40F1-4A41-D924-F385B7A86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E87855-6ECC-31B6-6188-735645130D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C5F97EA-47EE-3BDB-45FC-8915F7F0D6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CB27495-99F4-4E15-A14B-88FC6C010388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774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697" userDrawn="1">
          <p15:clr>
            <a:srgbClr val="FBAE40"/>
          </p15:clr>
        </p15:guide>
        <p15:guide id="9" orient="horz" pos="240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D42FEC1B-FCF8-4508-B227-27323879A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6" y="1686758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14376" y="2674398"/>
            <a:ext cx="176915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2643188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802850" y="1686756"/>
            <a:ext cx="1611570" cy="754602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802851" y="2674396"/>
            <a:ext cx="161157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/>
          <p:nvPr userDrawn="1"/>
        </p:nvCxnSpPr>
        <p:spPr>
          <a:xfrm>
            <a:off x="4572000" y="1686759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729580" y="1686756"/>
            <a:ext cx="1611570" cy="754602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729581" y="2674396"/>
            <a:ext cx="161157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6505575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656311" y="1676706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656311" y="2664346"/>
            <a:ext cx="176915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4C262-E1D8-D026-87A1-A8531BDC1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336788-0667-EBFF-7881-E470C71ED7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015D53C-78B7-791B-F8A3-C349D2852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88632C-2D71-D55F-5202-BCB4AACC2CC0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2614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1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F83F529D-C880-45A0-81D8-FD2CC04E0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6" y="1686758"/>
            <a:ext cx="7716440" cy="329184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714376" y="2120010"/>
            <a:ext cx="7716440" cy="754602"/>
          </a:xfrm>
        </p:spPr>
        <p:txBody>
          <a:bodyPr lIns="0" tIns="0" rIns="0" bIns="0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Pct val="95000"/>
              <a:buFont typeface="Arial" panose="020B0604020202020204" pitchFamily="34" charset="0"/>
              <a:buNone/>
              <a:tabLst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Pct val="95000"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row text</a:t>
            </a:r>
          </a:p>
          <a:p>
            <a:pPr lvl="0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711994" y="3038019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BC08D86-557A-4EB7-B2A4-0782689B99D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14377" y="3211376"/>
            <a:ext cx="7716440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23E50C5-092D-4191-9A0B-F3C51561D56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14378" y="3644628"/>
            <a:ext cx="77164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713184" y="4580501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E524A13-F71C-45F7-92E6-985C4CB9E33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4379" y="4693705"/>
            <a:ext cx="7716440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CA7FF6D-951D-4682-9C40-A6BB36ABEA8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14379" y="5126956"/>
            <a:ext cx="77164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953860-D366-E22C-1707-F62EFAF4B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557474-A0B1-5723-E0BF-EA47E0F1F9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5E2FD82-AC9D-7C8F-17B6-DB01D5B643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1B866B1-94B0-5D14-7B41-6D8F62CD3DE3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878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>
          <p15:clr>
            <a:srgbClr val="FBAE40"/>
          </p15:clr>
        </p15:guide>
        <p15:guide id="3" pos="5310">
          <p15:clr>
            <a:srgbClr val="FBAE40"/>
          </p15:clr>
        </p15:guide>
        <p15:guide id="4" pos="2880">
          <p15:clr>
            <a:srgbClr val="FBAE40"/>
          </p15:clr>
        </p15:guide>
        <p15:guide id="5" orient="horz" pos="1054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>
          <p15:clr>
            <a:srgbClr val="FBAE40"/>
          </p15:clr>
        </p15:guide>
        <p15:guide id="8" orient="horz" pos="24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2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3A9A771B-4FFF-4EBF-A07A-0D6292AC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6" y="1686759"/>
            <a:ext cx="3566879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714376" y="2120010"/>
            <a:ext cx="356687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711994" y="3098307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BC08D86-557A-4EB7-B2A4-0782689B99D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14377" y="3221424"/>
            <a:ext cx="3566879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23E50C5-092D-4191-9A0B-F3C51561D56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14378" y="3654675"/>
            <a:ext cx="3566879" cy="75895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713184" y="4520213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E524A13-F71C-45F7-92E6-985C4CB9E33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4379" y="4683657"/>
            <a:ext cx="3566879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CA7FF6D-951D-4682-9C40-A6BB36ABEA8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14379" y="5116908"/>
            <a:ext cx="356687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23041F-D604-4688-B75A-90D37AFDDB0E}"/>
              </a:ext>
            </a:extLst>
          </p:cNvPr>
          <p:cNvCxnSpPr/>
          <p:nvPr userDrawn="1"/>
        </p:nvCxnSpPr>
        <p:spPr>
          <a:xfrm>
            <a:off x="4572000" y="1686759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7B91F83-8428-4E5A-9C88-17829B687B7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862772" y="1688512"/>
            <a:ext cx="3566879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DB1D581-6D4C-4716-AE96-DBB4F953B95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862773" y="2121764"/>
            <a:ext cx="356687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79BA4B0-A083-4A1F-9D3B-A041B59E7C2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862773" y="3223178"/>
            <a:ext cx="3566879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FDD4A4D-E1FC-4E83-A8AA-A324B6B0E44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862774" y="3656430"/>
            <a:ext cx="3566879" cy="75895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E8E7D5C-ACCB-47E6-A3F5-6F3F51A0F37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862775" y="4685411"/>
            <a:ext cx="3566879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59D9DC4-BB53-4441-9B74-84922B36994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862776" y="5118662"/>
            <a:ext cx="356687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65F3F-7132-0B16-372F-2A329EDAF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741485-648C-6F0E-76D8-C2048568B0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1CAA0E9-C515-D3CE-1CF5-8EBCEDBFD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F91602-C7A6-F9D5-82F7-273ECF6CCF70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5829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>
          <p15:clr>
            <a:srgbClr val="FBAE40"/>
          </p15:clr>
        </p15:guide>
        <p15:guide id="3" pos="5310">
          <p15:clr>
            <a:srgbClr val="FBAE40"/>
          </p15:clr>
        </p15:guide>
        <p15:guide id="4" pos="2880">
          <p15:clr>
            <a:srgbClr val="FBAE40"/>
          </p15:clr>
        </p15:guide>
        <p15:guide id="5" orient="horz" pos="1054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>
          <p15:clr>
            <a:srgbClr val="FBAE40"/>
          </p15:clr>
        </p15:guide>
        <p15:guide id="8" orient="horz" pos="24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2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31EE2C71-E6FD-4A5F-BC00-7290049C4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6" y="1686759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714377" y="2120011"/>
            <a:ext cx="3579002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711994" y="2660476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FC9698A-599E-4227-BA19-18EFBBF3E0DD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15571" y="2803601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4B470A9-B821-4D01-8FB4-31DF303421A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15573" y="3236853"/>
            <a:ext cx="3579002" cy="42062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713184" y="3691764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C507C81-6817-4069-BC84-0CE4705AE16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15574" y="3870141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4103820-8C7A-497C-BCBA-2CFEB4549C8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15576" y="4303394"/>
            <a:ext cx="3579002" cy="42062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1CE437-6AD8-4170-8DC8-66894266CE06}"/>
              </a:ext>
            </a:extLst>
          </p:cNvPr>
          <p:cNvCxnSpPr/>
          <p:nvPr userDrawn="1"/>
        </p:nvCxnSpPr>
        <p:spPr>
          <a:xfrm>
            <a:off x="714380" y="4785197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C02F409-DCF5-4241-BB5E-6E37CC8D351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5573" y="4988550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AC426E8-7005-475F-BC32-B5F0BA7A8A4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15574" y="5421802"/>
            <a:ext cx="3579002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222804C-AFDD-4E8C-BFDC-31326A2127FA}"/>
              </a:ext>
            </a:extLst>
          </p:cNvPr>
          <p:cNvCxnSpPr/>
          <p:nvPr userDrawn="1"/>
        </p:nvCxnSpPr>
        <p:spPr>
          <a:xfrm>
            <a:off x="4572000" y="1686759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6342B0E-1F8B-4D4C-ABA7-E43BC2B3F4AE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850622" y="1688232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CF3285B-83DB-4917-9F24-EC0C964DE403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850623" y="2121485"/>
            <a:ext cx="3579002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C88D8B1-0044-4EC5-B4CD-DB1095F378A4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851817" y="2805075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9F6100E2-DAE8-4111-AF37-8909AA389FC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851819" y="3238327"/>
            <a:ext cx="3579002" cy="42062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0B1E9EC-56B4-4514-B189-24BD47F549F3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851820" y="3871616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685484E-408B-4771-9259-BAAC2A6E6017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851822" y="4304868"/>
            <a:ext cx="3579002" cy="42062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EE05AF1-1486-45F2-B87D-2AE555B8D1C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851819" y="4990024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header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2C4B0E5-3C7E-4BC2-AA92-4156C26C91F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851820" y="5423276"/>
            <a:ext cx="3579002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row text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9B8A7-D96B-5237-C4CF-74E049C39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39203A-6AA8-DE1C-713E-AAF95D1137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DA815D-CC43-1A40-DBF5-DC0707F30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261D46-94E3-4E8F-7EE2-CE70113E5CCB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536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>
          <p15:clr>
            <a:srgbClr val="FBAE40"/>
          </p15:clr>
        </p15:guide>
        <p15:guide id="3" pos="5310">
          <p15:clr>
            <a:srgbClr val="FBAE40"/>
          </p15:clr>
        </p15:guide>
        <p15:guide id="4" pos="2880">
          <p15:clr>
            <a:srgbClr val="FBAE40"/>
          </p15:clr>
        </p15:guide>
        <p15:guide id="5" orient="horz" pos="1054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>
          <p15:clr>
            <a:srgbClr val="FBAE40"/>
          </p15:clr>
        </p15:guide>
        <p15:guide id="8" orient="horz" pos="240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F947D672-DDE7-4F36-B79C-4245C5D1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5" y="1756430"/>
            <a:ext cx="3600168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14376" y="2237816"/>
            <a:ext cx="3600164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FB9F7B-CC85-4936-BE2A-DF6B8BF46018}"/>
              </a:ext>
            </a:extLst>
          </p:cNvPr>
          <p:cNvCxnSpPr/>
          <p:nvPr userDrawn="1"/>
        </p:nvCxnSpPr>
        <p:spPr>
          <a:xfrm>
            <a:off x="711994" y="3790765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DFA8ABE-0B6C-4930-94A9-A2BB4166E51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18539" y="4109427"/>
            <a:ext cx="3600168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7E91DB8-4856-4AED-8362-60627F681EE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18540" y="4590814"/>
            <a:ext cx="3600164" cy="11819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679385"/>
            <a:ext cx="0" cy="427276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825293" y="1746378"/>
            <a:ext cx="3600168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825294" y="2227764"/>
            <a:ext cx="3600168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6BD4A33-C7CC-4380-A2BB-ECC6C2FB722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829457" y="4099375"/>
            <a:ext cx="3600168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CD0BB64-6643-42CE-AFE7-372305F2123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829458" y="4580761"/>
            <a:ext cx="3600168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B3729C-9A8D-7DBF-9B68-BD3239435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99DC35-BAA8-6D6D-0CBB-8253D8B044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57A30F2-33DB-5E28-3A33-6AA7E8BD98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56046B-4FDF-3DA2-EFE3-098A908ACE36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418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2400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ta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7C3D46F0-0006-469D-9C96-A2B5BF708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816580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4310" y="2849850"/>
            <a:ext cx="1306682" cy="787298"/>
          </a:xfrm>
        </p:spPr>
        <p:txBody>
          <a:bodyPr lIns="0" tIns="0" rIns="0" bIns="0">
            <a:no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4125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Stat</a:t>
            </a:r>
          </a:p>
        </p:txBody>
      </p:sp>
      <p:sp>
        <p:nvSpPr>
          <p:cNvPr id="52" name="Picture Placeholder 50">
            <a:extLst>
              <a:ext uri="{FF2B5EF4-FFF2-40B4-BE49-F238E27FC236}">
                <a16:creationId xmlns:a16="http://schemas.microsoft.com/office/drawing/2014/main" id="{8D984633-F962-1848-A009-619CB821163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141220" y="2469136"/>
            <a:ext cx="940541" cy="9304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4DE3AB4-3020-8D45-86B7-592F12CB7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4310" y="3573316"/>
            <a:ext cx="2409376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C4E94AD-16D9-BE4C-8C57-CFA6654E1BD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04310" y="3789196"/>
            <a:ext cx="2377451" cy="1061801"/>
          </a:xfrm>
        </p:spPr>
        <p:txBody>
          <a:bodyPr lIns="0" tIns="0" rIns="0" bIns="0">
            <a:norm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18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64293C0-60B2-3341-9C38-86DF7ACA51DC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3436853" y="2849850"/>
            <a:ext cx="1306682" cy="787298"/>
          </a:xfrm>
        </p:spPr>
        <p:txBody>
          <a:bodyPr lIns="0" tIns="0" rIns="0" bIns="0">
            <a:no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4125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Stat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99B91B-7CDD-284B-99CF-8408146B2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04928" y="3573316"/>
            <a:ext cx="2409376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BB67D17-F456-FC43-9C41-9344D6EEB07B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436853" y="3789196"/>
            <a:ext cx="2377451" cy="1061801"/>
          </a:xfrm>
        </p:spPr>
        <p:txBody>
          <a:bodyPr lIns="0" tIns="0" rIns="0" bIns="0">
            <a:norm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18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60F6E28A-AB38-A64F-9481-C9F0437BFEA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169397" y="2849850"/>
            <a:ext cx="1306682" cy="787298"/>
          </a:xfrm>
        </p:spPr>
        <p:txBody>
          <a:bodyPr lIns="0" tIns="0" rIns="0" bIns="0">
            <a:no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4125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Stat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9F7D2B0-E449-FD45-9789-FC204088E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137472" y="3573316"/>
            <a:ext cx="2409376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86FE37F4-1DCF-2D40-845F-6C10AC016C29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169397" y="3789196"/>
            <a:ext cx="2377451" cy="1061801"/>
          </a:xfrm>
        </p:spPr>
        <p:txBody>
          <a:bodyPr lIns="0" tIns="0" rIns="0" bIns="0">
            <a:norm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18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34" name="Picture Placeholder 50">
            <a:extLst>
              <a:ext uri="{FF2B5EF4-FFF2-40B4-BE49-F238E27FC236}">
                <a16:creationId xmlns:a16="http://schemas.microsoft.com/office/drawing/2014/main" id="{F52BFEB6-775B-5540-A1D7-F6E3DDCDB83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873763" y="2484685"/>
            <a:ext cx="940541" cy="9304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Picture Placeholder 50">
            <a:extLst>
              <a:ext uri="{FF2B5EF4-FFF2-40B4-BE49-F238E27FC236}">
                <a16:creationId xmlns:a16="http://schemas.microsoft.com/office/drawing/2014/main" id="{3B2767A3-945C-8A48-8F63-467E5E2A4DD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606307" y="2484685"/>
            <a:ext cx="940541" cy="9304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4259FA-1D4D-BA8E-39EA-D14E6F5A4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CD7136-98B4-F898-3FD9-6F31469BC5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F629360-F9C7-1527-2959-3B96F4B5F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38C3699-34DD-06E2-9DBC-36DCF6884FDE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712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Ic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7C3D46F0-0006-469D-9C96-A2B5BF708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7A2738-1D29-40DE-AACF-F60CD708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901902" y="2921860"/>
            <a:ext cx="533326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D1ADFA24-184F-46B9-B1D0-3FBB044F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16102" y="2266313"/>
            <a:ext cx="1371600" cy="13716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DC306F30-B3C1-E74C-B18C-7075DB0761D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472729" y="2553043"/>
            <a:ext cx="886809" cy="878171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5" y="4078664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62289" y="4078664"/>
            <a:ext cx="2230029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2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47636" y="4078663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F1D17A9-33ED-0C42-9E29-A5641F8C0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59924" y="2266313"/>
            <a:ext cx="1371600" cy="13716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569A0A84-E625-844B-BFE2-C1C6287E290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103299" y="2553043"/>
            <a:ext cx="886809" cy="878171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5736D78-B363-E54C-9445-910A8845B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03747" y="2265939"/>
            <a:ext cx="1371600" cy="13716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AE5BD224-C6F0-A44B-8415-008E871A701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760374" y="2552669"/>
            <a:ext cx="886809" cy="878171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1F06DC-7661-81E5-EF2C-B6F66E97C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04C498-715B-0BA0-3BA7-B944244D39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4022628-7AF8-A25B-39B8-17A005F9D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4FA637B-93E5-548D-6DC1-E7FE5EEF2FB6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951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Ic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1B9DD2E6-4011-470E-85A1-9331B2E25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D6361F7-376B-4B6B-90CB-982F8C88D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901902" y="2921860"/>
            <a:ext cx="533326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C06C296-F787-402D-AC65-1E55B4D25C6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14375" y="4078664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C7F2CE8-9E91-4C86-99AB-686A9C810419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2720638" y="4078664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BC06D7C8-7D2D-4A80-B5B8-174F5056AA0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654213" y="4078664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8FC2F9F8-450A-4433-BAFC-DCD0001FAF1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660475" y="4073057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item or step 1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794BC38-28A2-BC4E-9A38-652E9790E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2785" y="2244527"/>
            <a:ext cx="1371600" cy="13716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7" name="Picture Placeholder 3">
            <a:extLst>
              <a:ext uri="{FF2B5EF4-FFF2-40B4-BE49-F238E27FC236}">
                <a16:creationId xmlns:a16="http://schemas.microsoft.com/office/drawing/2014/main" id="{BEB5B93C-855D-1841-B46E-5C7DC4474C9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169656" y="2531257"/>
            <a:ext cx="886809" cy="878171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88EAE07-826D-E648-AD1B-C375586FE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05813" y="2266313"/>
            <a:ext cx="1371600" cy="13716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6B4B3321-3FE0-F24B-B46D-CBEB820F0DB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205973" y="2546988"/>
            <a:ext cx="806295" cy="798442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B3422DB-51E9-564F-9FE0-BE73E0376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87656" y="2266313"/>
            <a:ext cx="1371600" cy="13716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1" name="Picture Placeholder 3">
            <a:extLst>
              <a:ext uri="{FF2B5EF4-FFF2-40B4-BE49-F238E27FC236}">
                <a16:creationId xmlns:a16="http://schemas.microsoft.com/office/drawing/2014/main" id="{2E216002-26D5-D44D-B1E3-F7FFA5933B3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167368" y="2546987"/>
            <a:ext cx="825546" cy="817505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6648D4D-6BD9-F24C-955D-9701360F7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9615" y="2244527"/>
            <a:ext cx="1371600" cy="13716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E602C083-BC5F-514B-8FA9-A814C3E2743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086775" y="2525203"/>
            <a:ext cx="825548" cy="817506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244F1B-ECB8-3A6D-C545-44A734C9E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7719DE-C02C-5CE7-9A8C-52CAC97D2A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69D89-6B76-C510-5E54-BBF9D2868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A42149-A05E-5B62-3848-79DD0BFE2F34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389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103BAF8-AE0C-4C2A-AFFE-5EFC74007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C29AABA-668F-408C-81ED-9A30ED0A4B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1994" y="1684461"/>
            <a:ext cx="2377679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5" y="3548916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14376" y="4264538"/>
            <a:ext cx="2375055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3282518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3C3EF38F-8A6A-4B49-A1A2-467E7797A51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51836" y="1677611"/>
            <a:ext cx="2240483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62289" y="3537679"/>
            <a:ext cx="223002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462290" y="4253301"/>
            <a:ext cx="2230029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5854823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DDD8951C-5A36-4D07-AB7C-0F597B3D79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54481" y="1684461"/>
            <a:ext cx="2375144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47636" y="3537679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047636" y="4253301"/>
            <a:ext cx="2375055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498124-754E-F068-8EE4-E206F414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422557-75C4-B5CC-CB41-64F6144DF4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799E6A4-E125-0E3D-0D56-D901C61EBF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D69513-3097-BF00-97F4-25539891446B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682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697" userDrawn="1">
          <p15:clr>
            <a:srgbClr val="FBAE40"/>
          </p15:clr>
        </p15:guide>
        <p15:guide id="9" orient="horz" pos="240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D42FEC1B-FCF8-4508-B227-27323879AC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E21D4365-BAA8-4F76-87AD-1A328301E29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11994" y="1684461"/>
            <a:ext cx="1780454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6" y="3545060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714376" y="4240050"/>
            <a:ext cx="1769150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2580885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EB10E167-B94B-AD40-958C-D9E0F8F9DF4A}"/>
              </a:ext>
            </a:extLst>
          </p:cNvPr>
          <p:cNvSpPr>
            <a:spLocks noGrp="1"/>
          </p:cNvSpPr>
          <p:nvPr userDrawn="1">
            <p:ph type="pic" sz="quarter" idx="23"/>
          </p:nvPr>
        </p:nvSpPr>
        <p:spPr>
          <a:xfrm>
            <a:off x="2695022" y="1684461"/>
            <a:ext cx="1780454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03DF098-BB37-5848-9388-750D29EFC657}"/>
              </a:ext>
            </a:extLst>
          </p:cNvPr>
          <p:cNvSpPr>
            <a:spLocks noGrp="1"/>
          </p:cNvSpPr>
          <p:nvPr userDrawn="1">
            <p:ph idx="24" hasCustomPrompt="1"/>
          </p:nvPr>
        </p:nvSpPr>
        <p:spPr>
          <a:xfrm>
            <a:off x="2722790" y="3545060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FE4DEF0-41BC-4548-B7BA-1E5B0231AFFD}"/>
              </a:ext>
            </a:extLst>
          </p:cNvPr>
          <p:cNvSpPr>
            <a:spLocks noGrp="1"/>
          </p:cNvSpPr>
          <p:nvPr userDrawn="1">
            <p:ph idx="25" hasCustomPrompt="1"/>
          </p:nvPr>
        </p:nvSpPr>
        <p:spPr>
          <a:xfrm>
            <a:off x="2722791" y="4240050"/>
            <a:ext cx="1769150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/>
          <p:nvPr userDrawn="1"/>
        </p:nvCxnSpPr>
        <p:spPr>
          <a:xfrm>
            <a:off x="4571805" y="1686759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864CDDAA-23B4-C842-845C-7640D95F2B65}"/>
              </a:ext>
            </a:extLst>
          </p:cNvPr>
          <p:cNvSpPr>
            <a:spLocks noGrp="1"/>
          </p:cNvSpPr>
          <p:nvPr userDrawn="1">
            <p:ph type="pic" sz="quarter" idx="26"/>
          </p:nvPr>
        </p:nvSpPr>
        <p:spPr>
          <a:xfrm>
            <a:off x="4678050" y="1684461"/>
            <a:ext cx="1780454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DEB8CCE3-3756-5947-84B2-DFCA00A013F6}"/>
              </a:ext>
            </a:extLst>
          </p:cNvPr>
          <p:cNvSpPr>
            <a:spLocks noGrp="1"/>
          </p:cNvSpPr>
          <p:nvPr userDrawn="1">
            <p:ph idx="27" hasCustomPrompt="1"/>
          </p:nvPr>
        </p:nvSpPr>
        <p:spPr>
          <a:xfrm>
            <a:off x="4682218" y="3545060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9C56F7D-4836-1E4F-BD4C-CB150E12E098}"/>
              </a:ext>
            </a:extLst>
          </p:cNvPr>
          <p:cNvSpPr>
            <a:spLocks noGrp="1"/>
          </p:cNvSpPr>
          <p:nvPr userDrawn="1">
            <p:ph idx="28" hasCustomPrompt="1"/>
          </p:nvPr>
        </p:nvSpPr>
        <p:spPr>
          <a:xfrm>
            <a:off x="4682219" y="4240050"/>
            <a:ext cx="1769150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6562725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06A5C640-1D0E-4428-AC28-148AE98A7B34}"/>
              </a:ext>
            </a:extLst>
          </p:cNvPr>
          <p:cNvSpPr>
            <a:spLocks noGrp="1"/>
          </p:cNvSpPr>
          <p:nvPr userDrawn="1">
            <p:ph type="pic" sz="quarter" idx="22"/>
          </p:nvPr>
        </p:nvSpPr>
        <p:spPr>
          <a:xfrm>
            <a:off x="6661077" y="1680693"/>
            <a:ext cx="1762024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 userDrawn="1">
            <p:ph idx="15" hasCustomPrompt="1"/>
          </p:nvPr>
        </p:nvSpPr>
        <p:spPr>
          <a:xfrm>
            <a:off x="6656311" y="3548916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 userDrawn="1">
            <p:ph idx="16" hasCustomPrompt="1"/>
          </p:nvPr>
        </p:nvSpPr>
        <p:spPr>
          <a:xfrm>
            <a:off x="6656311" y="4230000"/>
            <a:ext cx="1769150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E37A04-06D4-444A-2411-4845C9CFC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DD5D55-57CA-53EA-1E83-1C624BC686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8E2B264-A2F1-CACF-FB96-AF5027804E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3A6C9D-8E41-4ED0-11A7-EC043F486256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021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>
          <p15:clr>
            <a:srgbClr val="FBAE40"/>
          </p15:clr>
        </p15:guide>
        <p15:guide id="2" pos="449">
          <p15:clr>
            <a:srgbClr val="FBAE40"/>
          </p15:clr>
        </p15:guide>
        <p15:guide id="3" pos="5310">
          <p15:clr>
            <a:srgbClr val="FBAE40"/>
          </p15:clr>
        </p15:guide>
        <p15:guide id="4" pos="2880">
          <p15:clr>
            <a:srgbClr val="FBAE40"/>
          </p15:clr>
        </p15:guide>
        <p15:guide id="5" orient="horz" pos="1054">
          <p15:clr>
            <a:srgbClr val="FBAE40"/>
          </p15:clr>
        </p15:guide>
        <p15:guide id="6" orient="horz" pos="3744">
          <p15:clr>
            <a:srgbClr val="FBAE40"/>
          </p15:clr>
        </p15:guide>
        <p15:guide id="7" orient="horz" pos="69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0">
            <a:extLst>
              <a:ext uri="{FF2B5EF4-FFF2-40B4-BE49-F238E27FC236}">
                <a16:creationId xmlns:a16="http://schemas.microsoft.com/office/drawing/2014/main" id="{2BA8F287-92C7-4FFD-A7E9-45864F8E9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94" y="498296"/>
            <a:ext cx="3945731" cy="896116"/>
          </a:xfrm>
        </p:spPr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7404DB8-B6AC-4389-8E6E-A115840D1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686758"/>
            <a:ext cx="3943351" cy="4256843"/>
          </a:xfrm>
        </p:spPr>
        <p:txBody>
          <a:bodyPr lIns="0" tIns="0" rIns="0" bIns="0"/>
          <a:lstStyle>
            <a:lvl1pPr marL="171450" indent="-17145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5143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defRPr sz="2000">
                <a:latin typeface="Arial" panose="020B0604020202020204" pitchFamily="34" charset="0"/>
                <a:ea typeface="Roboto" panose="02000000000000000000" pitchFamily="2" charset="0"/>
              </a:defRPr>
            </a:lvl2pPr>
            <a:lvl3pPr marL="857250" indent="-171450">
              <a:buClr>
                <a:schemeClr val="tx2"/>
              </a:buClr>
              <a:buSzPct val="100000"/>
              <a:buFont typeface="Roboto" panose="02000000000000000000" pitchFamily="2" charset="0"/>
              <a:buChar char="•"/>
              <a:defRPr>
                <a:latin typeface="Arial" panose="020B0604020202020204" pitchFamily="34" charset="0"/>
                <a:ea typeface="Roboto" panose="02000000000000000000" pitchFamily="2" charset="0"/>
              </a:defRPr>
            </a:lvl3pPr>
            <a:lvl4pPr marL="1200150" indent="-171450">
              <a:buClr>
                <a:schemeClr val="tx2"/>
              </a:buClr>
              <a:buSzPct val="100000"/>
              <a:buFont typeface="Roboto" panose="02000000000000000000" pitchFamily="2" charset="0"/>
              <a:buChar char="―"/>
              <a:defRPr>
                <a:latin typeface="Arial" panose="020B0604020202020204" pitchFamily="34" charset="0"/>
                <a:ea typeface="Roboto" panose="02000000000000000000" pitchFamily="2" charset="0"/>
              </a:defRPr>
            </a:lvl4pPr>
            <a:lvl5pPr marL="15430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42EEDE3-0B18-E049-BE23-974E50C7297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78651" y="1"/>
            <a:ext cx="3771900" cy="638951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81EDA4-3950-29FB-10A2-465FDEC54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A5E9E6-7728-B49D-003F-F07A359989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AEAB54-E52A-F03C-ABDA-FFEDF82FF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C9C838-2A19-FC90-B489-9E24166FC1D1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500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2934" userDrawn="1">
          <p15:clr>
            <a:srgbClr val="FBAE40"/>
          </p15:clr>
        </p15:guide>
        <p15:guide id="3" pos="45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6" orient="horz" pos="697" userDrawn="1">
          <p15:clr>
            <a:srgbClr val="FBAE40"/>
          </p15:clr>
        </p15:guide>
        <p15:guide id="7" orient="horz" pos="240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Gold Box with two images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13BC73-41B0-CEA0-BF36-2E16250F3BA8}"/>
              </a:ext>
            </a:extLst>
          </p:cNvPr>
          <p:cNvSpPr/>
          <p:nvPr userDrawn="1"/>
        </p:nvSpPr>
        <p:spPr>
          <a:xfrm>
            <a:off x="446496" y="248575"/>
            <a:ext cx="4379142" cy="56550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524483D-CFE3-E34D-BB74-CEDD54176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1056283"/>
            <a:ext cx="3940879" cy="1331865"/>
          </a:xfrm>
        </p:spPr>
        <p:txBody>
          <a:bodyPr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5D1D7B4-E242-C142-8F5F-F3301CC02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2653543"/>
            <a:ext cx="3949838" cy="2503082"/>
          </a:xfrm>
        </p:spPr>
        <p:txBody>
          <a:bodyPr/>
          <a:lstStyle>
            <a:lvl1pPr marL="171450" indent="-17145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514350" indent="-171450">
              <a:buClr>
                <a:schemeClr val="tx2"/>
              </a:buClr>
              <a:buFont typeface="Roboto" panose="02000000000000000000" pitchFamily="2" charset="0"/>
              <a:buChar char="–"/>
              <a:defRPr sz="2000">
                <a:latin typeface="Arial" panose="020B0604020202020204" pitchFamily="34" charset="0"/>
                <a:ea typeface="Roboto" panose="02000000000000000000" pitchFamily="2" charset="0"/>
              </a:defRPr>
            </a:lvl2pPr>
            <a:lvl3pPr>
              <a:buClr>
                <a:schemeClr val="tx2"/>
              </a:buClr>
              <a:defRPr>
                <a:latin typeface="Arial" panose="020B0604020202020204" pitchFamily="34" charset="0"/>
                <a:ea typeface="Roboto" panose="02000000000000000000" pitchFamily="2" charset="0"/>
              </a:defRPr>
            </a:lvl3pPr>
            <a:lvl4pPr marL="1200150" indent="-171450">
              <a:buClr>
                <a:schemeClr val="tx2"/>
              </a:buClr>
              <a:buFont typeface="Arial" panose="020B0604020202020204" pitchFamily="34" charset="0"/>
              <a:buChar char="‒"/>
              <a:defRPr>
                <a:latin typeface="Arial" panose="020B0604020202020204" pitchFamily="34" charset="0"/>
                <a:ea typeface="Roboto" panose="02000000000000000000" pitchFamily="2" charset="0"/>
              </a:defRPr>
            </a:lvl4pPr>
            <a:lvl5pPr marL="1543050" indent="-171450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E5CE386-BEFE-FE49-A675-D93BEDF680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014520" y="248575"/>
            <a:ext cx="3682985" cy="27429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Click icon to add picture 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48C292E-AA22-1B82-0C22-6E82708DF6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14519" y="3160726"/>
            <a:ext cx="3682985" cy="27429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Click icon to add picture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52934F-1558-1338-2229-957A8C0F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822EA4-6819-5D4A-6137-37A8D76721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B51A00E-2840-FF11-CE79-64F6A07B8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5CB466-B962-F455-EED4-01593949D509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072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>
          <p15:clr>
            <a:srgbClr val="FBAE40"/>
          </p15:clr>
        </p15:guide>
        <p15:guide id="2" pos="2945">
          <p15:clr>
            <a:srgbClr val="FBAE40"/>
          </p15:clr>
        </p15:guide>
        <p15:guide id="3" pos="450">
          <p15:clr>
            <a:srgbClr val="FBAE40"/>
          </p15:clr>
        </p15:guide>
        <p15:guide id="4" orient="horz" pos="240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large photo with three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E5CE386-BEFE-FE49-A675-D93BEDF680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825638" cy="638951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Click icon to add picture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524483D-CFE3-E34D-BB74-CEDD54176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656" y="2787286"/>
            <a:ext cx="4114800" cy="1283428"/>
          </a:xfrm>
          <a:solidFill>
            <a:schemeClr val="accent2"/>
          </a:solidFill>
        </p:spPr>
        <p:txBody>
          <a:bodyPr lIns="182880" tIns="182880" rIns="91440" bIns="182880">
            <a:spAutoFit/>
          </a:bodyPr>
          <a:lstStyle>
            <a:lvl1pPr>
              <a:defRPr sz="330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39378AE-81C3-B69B-DC1D-8D0761E96FA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265306" y="450653"/>
            <a:ext cx="3600168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598FA3-FDA3-CB14-38A4-E06F3E4341B6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5265307" y="932039"/>
            <a:ext cx="3600168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3FA1A0-7050-FAD2-36CE-A518BA498F6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5265307" y="2441942"/>
            <a:ext cx="3600168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391F231-E551-CAD4-B77E-4A974125E54D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5265308" y="2923328"/>
            <a:ext cx="3600168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37943B2-F796-926E-FF9D-CDC15957E2F6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5265305" y="4424739"/>
            <a:ext cx="3600168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header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C118D7B-1D23-E482-CE15-C5211926A62B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5265306" y="4906125"/>
            <a:ext cx="3600168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8A2954-EBBE-BE31-FDC6-AA99C0934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5E368D-A31D-4E27-DFE6-51B85AD912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E04E694-9D98-3FA3-106D-C28E6F370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A7193CF-30E1-9B0E-1EAC-7A7B5EA6C73D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183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>
          <p15:clr>
            <a:srgbClr val="FBAE40"/>
          </p15:clr>
        </p15:guide>
        <p15:guide id="2" pos="2945">
          <p15:clr>
            <a:srgbClr val="FBAE40"/>
          </p15:clr>
        </p15:guide>
        <p15:guide id="3" pos="450">
          <p15:clr>
            <a:srgbClr val="FBAE40"/>
          </p15:clr>
        </p15:guide>
        <p15:guide id="4" orient="horz" pos="240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op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13BC73-41B0-CEA0-BF36-2E16250F3BA8}"/>
              </a:ext>
            </a:extLst>
          </p:cNvPr>
          <p:cNvSpPr/>
          <p:nvPr userDrawn="1"/>
        </p:nvSpPr>
        <p:spPr>
          <a:xfrm>
            <a:off x="7338436" y="0"/>
            <a:ext cx="1805564" cy="6389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524483D-CFE3-E34D-BB74-CEDD54176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5" y="1579503"/>
            <a:ext cx="2508138" cy="2858610"/>
          </a:xfrm>
        </p:spPr>
        <p:txBody>
          <a:bodyPr>
            <a:normAutofit/>
          </a:bodyPr>
          <a:lstStyle>
            <a:lvl1pPr>
              <a:defRPr sz="3300">
                <a:latin typeface="Arial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E5CE386-BEFE-FE49-A675-D93BEDF680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266983" y="1169211"/>
            <a:ext cx="2743199" cy="414767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Click icon to add picture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8E84174-09AC-1F0A-E7B6-878B236ACE39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3427815" y="3967185"/>
            <a:ext cx="2421533" cy="1163756"/>
          </a:xfrm>
          <a:solidFill>
            <a:schemeClr val="accent2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723DA215-2D2A-0AF2-F487-0C84A94179B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141510" y="1169211"/>
            <a:ext cx="2743199" cy="414767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Click icon to add picture 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48178D8-2E09-B426-9862-B481D99172C6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6302342" y="3967185"/>
            <a:ext cx="2421533" cy="1163756"/>
          </a:xfrm>
          <a:solidFill>
            <a:schemeClr val="accent2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1600" b="0">
                <a:latin typeface="Arial" panose="020B0604020202020204" pitchFamily="34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column 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36601C-02D2-3242-D6A8-06875FF6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375DC8-85AD-638B-26AA-337A06458B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4CEC554-AF05-95C0-04C9-5C6AEC136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FA2534-A73D-EC62-A08D-D685EF9214CF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651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>
          <p15:clr>
            <a:srgbClr val="FBAE40"/>
          </p15:clr>
        </p15:guide>
        <p15:guide id="2" pos="2945">
          <p15:clr>
            <a:srgbClr val="FBAE40"/>
          </p15:clr>
        </p15:guide>
        <p15:guide id="3" pos="450">
          <p15:clr>
            <a:srgbClr val="FBAE40"/>
          </p15:clr>
        </p15:guide>
        <p15:guide id="4" orient="horz" pos="240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94" y="494273"/>
            <a:ext cx="7717631" cy="869089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DF1F65E7-1CB7-3D42-91A9-88DA4E58EB0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711994" y="1570038"/>
            <a:ext cx="7717631" cy="4114800"/>
          </a:xfrm>
        </p:spPr>
        <p:txBody>
          <a:bodyPr lIns="0" tIns="0" rIns="0" bIns="0"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A1EAB4-C5EF-C986-DF4F-8E7777463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 dirty="0"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176FF3-12FC-65A2-22F3-7F79F27A34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2656" y="6414571"/>
            <a:ext cx="1647033" cy="418367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3B59D60-462B-A4C9-9E66-02CC982E8E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2345" y="6399564"/>
            <a:ext cx="6513130" cy="45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B1EF5EE-F932-8593-3CE6-E8E4932B3F5B}"/>
              </a:ext>
            </a:extLst>
          </p:cNvPr>
          <p:cNvCxnSpPr/>
          <p:nvPr userDrawn="1"/>
        </p:nvCxnSpPr>
        <p:spPr>
          <a:xfrm>
            <a:off x="2163530" y="6486081"/>
            <a:ext cx="0" cy="284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765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Solid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C533B8E-DBF3-664D-901D-8735DE775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1994" y="3214770"/>
            <a:ext cx="5372488" cy="1160369"/>
          </a:xfrm>
        </p:spPr>
        <p:txBody>
          <a:bodyPr lIns="0" tIns="0" rIns="0" bIns="0" anchor="t" anchorCtr="0">
            <a:noAutofit/>
          </a:bodyPr>
          <a:lstStyle>
            <a:lvl1pPr algn="l">
              <a:defRPr sz="52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73873935-43A0-4C23-AC45-B3EF69B188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1287" y="3087124"/>
            <a:ext cx="2015280" cy="1498329"/>
          </a:xfrm>
        </p:spPr>
        <p:txBody>
          <a:bodyPr vert="horz" anchor="ctr" anchorCtr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Contact Person Name</a:t>
            </a:r>
          </a:p>
          <a:p>
            <a:pPr lvl="0"/>
            <a:r>
              <a:rPr lang="en-US" dirty="0"/>
              <a:t>Contact Person Title </a:t>
            </a:r>
          </a:p>
          <a:p>
            <a:pPr lvl="0"/>
            <a:r>
              <a:rPr lang="en-US" dirty="0"/>
              <a:t>Contact Person Unit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Phone: </a:t>
            </a:r>
          </a:p>
          <a:p>
            <a:pPr lvl="0"/>
            <a:r>
              <a:rPr lang="en-US" dirty="0"/>
              <a:t>Fax: </a:t>
            </a:r>
          </a:p>
          <a:p>
            <a:pPr lvl="0"/>
            <a:r>
              <a:rPr lang="en-US" dirty="0"/>
              <a:t>Email: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7F85C9B-9D4B-D642-BBFB-CDE025D69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72" y="2365791"/>
            <a:ext cx="7772020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6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21C54C-188D-779B-3A4E-2E698549AD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575729" y="6014616"/>
            <a:ext cx="2568271" cy="84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38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4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Slide_Solid_Re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C533B8E-DBF3-664D-901D-8735DE775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1994" y="3214770"/>
            <a:ext cx="5372488" cy="1160369"/>
          </a:xfrm>
        </p:spPr>
        <p:txBody>
          <a:bodyPr lIns="0" tIns="0" rIns="0" bIns="0" anchor="t" anchorCtr="0">
            <a:noAutofit/>
          </a:bodyPr>
          <a:lstStyle>
            <a:lvl1pPr algn="l">
              <a:defRPr sz="5200" b="1">
                <a:solidFill>
                  <a:schemeClr val="bg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73873935-43A0-4C23-AC45-B3EF69B188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1287" y="3087124"/>
            <a:ext cx="2015280" cy="1498329"/>
          </a:xfrm>
        </p:spPr>
        <p:txBody>
          <a:bodyPr vert="horz" anchor="ctr" anchorCtr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Contact Person Name</a:t>
            </a:r>
          </a:p>
          <a:p>
            <a:pPr lvl="0"/>
            <a:r>
              <a:rPr lang="en-US" dirty="0"/>
              <a:t>Contact Person Title </a:t>
            </a:r>
          </a:p>
          <a:p>
            <a:pPr lvl="0"/>
            <a:r>
              <a:rPr lang="en-US" dirty="0"/>
              <a:t>Contact Person Unit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Phone: </a:t>
            </a:r>
          </a:p>
          <a:p>
            <a:pPr lvl="0"/>
            <a:r>
              <a:rPr lang="en-US" dirty="0"/>
              <a:t>Fax: </a:t>
            </a:r>
          </a:p>
          <a:p>
            <a:pPr lvl="0"/>
            <a:r>
              <a:rPr lang="en-US" dirty="0"/>
              <a:t>Email: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7F85C9B-9D4B-D642-BBFB-CDE025D69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72" y="2365791"/>
            <a:ext cx="7772020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650" b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 &gt;&gt; Header and Footer &gt;&gt; Add Unit Name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EA1544-C98A-F173-D579-4B8FC7A76E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5729" y="6014616"/>
            <a:ext cx="2568271" cy="84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775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4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-Solid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A47420D0-6FF1-9C4A-B953-EA4EEABBA3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1994" y="3203884"/>
            <a:ext cx="5372488" cy="1160369"/>
          </a:xfrm>
        </p:spPr>
        <p:txBody>
          <a:bodyPr lIns="0" tIns="0" rIns="0" bIns="0" anchor="t" anchorCtr="0">
            <a:noAutofit/>
          </a:bodyPr>
          <a:lstStyle>
            <a:lvl1pPr algn="l">
              <a:defRPr sz="5200" b="1">
                <a:solidFill>
                  <a:schemeClr val="bg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73873935-43A0-4C23-AC45-B3EF69B188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68763" y="3105910"/>
            <a:ext cx="2020329" cy="1498329"/>
          </a:xfrm>
        </p:spPr>
        <p:txBody>
          <a:bodyPr vert="horz" anchor="ctr" anchorCtr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Contact Person Name</a:t>
            </a:r>
          </a:p>
          <a:p>
            <a:pPr lvl="0"/>
            <a:r>
              <a:rPr lang="en-US" dirty="0"/>
              <a:t>Contact Person Title </a:t>
            </a:r>
          </a:p>
          <a:p>
            <a:pPr lvl="0"/>
            <a:r>
              <a:rPr lang="en-US" dirty="0"/>
              <a:t>Contact Person Unit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Phone: </a:t>
            </a:r>
          </a:p>
          <a:p>
            <a:pPr lvl="0"/>
            <a:r>
              <a:rPr lang="en-US" dirty="0"/>
              <a:t>Fax: </a:t>
            </a:r>
          </a:p>
          <a:p>
            <a:pPr lvl="0"/>
            <a:r>
              <a:rPr lang="en-US" dirty="0"/>
              <a:t>Email: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0E4C36A-C453-EE4B-A1E5-D1232C3612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72" y="2365791"/>
            <a:ext cx="7772020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65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&gt;&gt; Header and Footer &gt;&gt; Add Unit Name</a:t>
            </a:r>
            <a:endParaRPr lang="en-US" sz="165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558980-8E56-B4B1-E14D-B54AD0954F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5729" y="6014616"/>
            <a:ext cx="2568271" cy="84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4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4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C Dornsife Logo with Closing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993FB4-4336-2048-A6A4-FA306EBBE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2773273"/>
            <a:ext cx="7886700" cy="1311454"/>
          </a:xfrm>
        </p:spPr>
        <p:txBody>
          <a:bodyPr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Closing Slide Header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BF3E7A-3BE1-03E0-1B34-945610EB36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75729" y="6014616"/>
            <a:ext cx="2568271" cy="84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907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C Dornsife Logo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90C8F0F-57A4-67E1-0E7D-2806FC619A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72" y="1655060"/>
            <a:ext cx="7863856" cy="354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306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C Departmen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6EEA1A3F-3C91-D213-07BC-88B41F6C703B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639763" y="1655762"/>
            <a:ext cx="7864475" cy="354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1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D47C82-65E8-6F4A-93F5-B60D5D90F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9611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0A12C-E82E-3F40-8F2F-F914F24F0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006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7" r:id="rId2"/>
    <p:sldLayoutId id="2147483701" r:id="rId3"/>
    <p:sldLayoutId id="2147483688" r:id="rId4"/>
    <p:sldLayoutId id="2147483684" r:id="rId5"/>
    <p:sldLayoutId id="2147483694" r:id="rId6"/>
    <p:sldLayoutId id="2147483697" r:id="rId7"/>
    <p:sldLayoutId id="2147483663" r:id="rId8"/>
    <p:sldLayoutId id="2147483686" r:id="rId9"/>
    <p:sldLayoutId id="2147483700" r:id="rId10"/>
    <p:sldLayoutId id="2147483690" r:id="rId11"/>
    <p:sldLayoutId id="2147483699" r:id="rId12"/>
    <p:sldLayoutId id="2147483682" r:id="rId13"/>
    <p:sldLayoutId id="2147483650" r:id="rId14"/>
    <p:sldLayoutId id="2147483662" r:id="rId15"/>
    <p:sldLayoutId id="2147483670" r:id="rId16"/>
    <p:sldLayoutId id="2147483667" r:id="rId17"/>
    <p:sldLayoutId id="2147483668" r:id="rId18"/>
    <p:sldLayoutId id="2147483675" r:id="rId19"/>
    <p:sldLayoutId id="2147483677" r:id="rId20"/>
    <p:sldLayoutId id="2147483676" r:id="rId21"/>
    <p:sldLayoutId id="2147483672" r:id="rId22"/>
    <p:sldLayoutId id="2147483692" r:id="rId23"/>
    <p:sldLayoutId id="2147483669" r:id="rId24"/>
    <p:sldLayoutId id="2147483671" r:id="rId25"/>
    <p:sldLayoutId id="2147483679" r:id="rId26"/>
    <p:sldLayoutId id="2147483680" r:id="rId27"/>
    <p:sldLayoutId id="2147483654" r:id="rId28"/>
    <p:sldLayoutId id="2147483655" r:id="rId29"/>
    <p:sldLayoutId id="2147483695" r:id="rId30"/>
    <p:sldLayoutId id="2147483696" r:id="rId31"/>
    <p:sldLayoutId id="2147483665" r:id="rId32"/>
    <p:sldLayoutId id="2147483664" r:id="rId33"/>
    <p:sldLayoutId id="2147483702" r:id="rId34"/>
    <p:sldLayoutId id="2147483689" r:id="rId35"/>
    <p:sldLayoutId id="2147483693" r:id="rId36"/>
    <p:sldLayoutId id="2147483691" r:id="rId37"/>
    <p:sldLayoutId id="2147483703" r:id="rId38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Roboto" panose="02000000000000000000" pitchFamily="2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‒"/>
        <a:defRPr sz="135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5CBB2-F610-40B4-A124-363EF63EB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280" y="2071098"/>
            <a:ext cx="5140960" cy="2521222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Check-in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68BCB527-2259-FA40-8DB3-056BA3C1B2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Insert &gt;&gt; Header and Footer &gt;&gt; Add Unit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875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CF103-BF55-4C5C-CBF9-3F25F0C46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FCE9-578E-0C9A-6173-47347CEB7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0560" y="1554480"/>
            <a:ext cx="5516880" cy="303784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Speaker Check-in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C9E6F1F-5472-73EC-840C-F4A431E9F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Insert &gt;&gt; Header and Footer &gt;&gt; Add Unit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393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3A738-7E82-09DD-A589-D9C74135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19972-19E0-1853-6607-F204A3CE0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0560" y="1554480"/>
            <a:ext cx="5516880" cy="30378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dirty="0"/>
              <a:t>XYZ Department Event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A8E0B30-B903-5390-E16B-211B2DDD4F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Insert &gt;&gt; Header and Footer &gt;&gt; Add Unit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68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6E98D-9DF8-0A6F-2C31-FD64DF9D5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F71F1-15D8-EBF7-FE67-8AACE9702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0560" y="1554480"/>
            <a:ext cx="5516880" cy="303784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Reserved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2E71984-74F4-9931-F4FD-309E7C97DB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Insert &gt;&gt; Header and Footer &gt;&gt; Add Unit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55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C21CD-5653-0A59-493D-B4C9C35AB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9ED08-986F-D7DB-47CC-279650021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0560" y="1554480"/>
            <a:ext cx="5516880" cy="303784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Vegan Option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46B6389A-8002-F411-3385-4ED75BDED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Insert &gt;&gt; Header and Footer &gt;&gt; Add Unit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05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4911-E609-5933-7547-23A1D0D3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697C8-B69B-3CFE-AC84-155E558A1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0560" y="1554480"/>
            <a:ext cx="5516880" cy="303784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Vegetarian Option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FBB4B12-8B55-1B51-4E9D-ED9409CD5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Insert &gt;&gt; Header and Footer &gt;&gt; Add Unit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35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39B54-AA00-5101-8C5C-1877CD10D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87CC9-E1D1-D183-9BA2-0BC6F9165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0560" y="1554480"/>
            <a:ext cx="5516880" cy="303784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Chicken Option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30407EC3-2227-0CAE-AB27-092EA610DD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Insert &gt;&gt; Header and Footer &gt;&gt; Add Unit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994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D0021-84A9-B836-3138-F8D7B5816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7BF28-49B3-CEE4-4304-2F110A162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0560" y="1554480"/>
            <a:ext cx="5516880" cy="303784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Beef Option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3434C19-1934-D5FD-2497-E9B89FE54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Insert &gt;&gt; Header and Footer &gt;&gt; Add Unit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386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6EBB0-4884-C4F8-F702-E79E2C41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CF488-8BA8-E024-93CC-18F228B1A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0560" y="1554480"/>
            <a:ext cx="5516880" cy="303784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Seafood Option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A88AD7F-FC1A-55D8-B9F2-6DFF3AD15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Insert &gt;&gt; Header and Footer &gt;&gt; Add Unit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97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403D5-BC0B-4F9F-917C-A0E19E6604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0DFB1C-9412-4465-BD51-1BC37504AC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4C1AD-959E-4514-90C6-FE9233FA36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12BC6-C958-4329-A995-372B155319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Insert &gt;&gt; Header and Footer &gt;&gt; Add Unit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723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90000"/>
      </a:accent1>
      <a:accent2>
        <a:srgbClr val="FFCC00"/>
      </a:accent2>
      <a:accent3>
        <a:srgbClr val="767676"/>
      </a:accent3>
      <a:accent4>
        <a:srgbClr val="000000"/>
      </a:accent4>
      <a:accent5>
        <a:srgbClr val="990000"/>
      </a:accent5>
      <a:accent6>
        <a:srgbClr val="FFCC00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9CCDD9754E9B40B13882595ECD5F7A" ma:contentTypeVersion="0" ma:contentTypeDescription="Create a new document." ma:contentTypeScope="" ma:versionID="48ffdc5cb6ca8bf97cbe1bd0206e10b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7FFD54-27B0-415C-8654-D843242BD071}">
  <ds:schemaRefs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14B8143-C3D6-460D-830C-A8DBEE8551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21B56A-5C82-479A-80D0-662CC28B93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6637</TotalTime>
  <Words>110</Words>
  <Application>Microsoft Office PowerPoint</Application>
  <PresentationFormat>On-screen Show (4:3)</PresentationFormat>
  <Paragraphs>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Roboto</vt:lpstr>
      <vt:lpstr>Office Theme</vt:lpstr>
      <vt:lpstr>Check-in</vt:lpstr>
      <vt:lpstr>Speaker Check-in</vt:lpstr>
      <vt:lpstr>XYZ Department Event</vt:lpstr>
      <vt:lpstr>Reserved</vt:lpstr>
      <vt:lpstr>Vegan Option</vt:lpstr>
      <vt:lpstr>Vegetarian Option</vt:lpstr>
      <vt:lpstr>Chicken Option</vt:lpstr>
      <vt:lpstr>Beef Option</vt:lpstr>
      <vt:lpstr>Seafood Option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ryan-potter@uiowa.edu</dc:creator>
  <cp:lastModifiedBy>Jamie Remmers</cp:lastModifiedBy>
  <cp:revision>309</cp:revision>
  <dcterms:created xsi:type="dcterms:W3CDTF">2020-01-21T18:13:39Z</dcterms:created>
  <dcterms:modified xsi:type="dcterms:W3CDTF">2026-08-07T20:22:21Z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0x010100579CCDD9754E9B40B13882595ECD5F7A</vt:lpwstr>
  </property>
</Properties>
</file>