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5" r:id="rId3"/>
    <p:sldId id="257" r:id="rId4"/>
    <p:sldId id="260" r:id="rId5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29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036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B9DE-D114-DB50-D47E-E971F3645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6B3278-3242-EA29-253E-4DD2CB7CB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656D8-BEB0-DE9D-5A56-3835027EB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F4E52-8B62-1740-1A5C-F6C5DDF44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82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7C85F-F462-AC32-D299-FBCAFEFCE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C124D-A1AE-3F58-05D2-98E3862F6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207550-68A9-B2BC-C17B-45F928398E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9A3BD-53FE-AC26-642E-D34D1528E3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42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contact@usc.edu</a:t>
            </a:r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BF345E4-7336-5DA3-9EB3-6F44514D0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9542D475-A36F-9D6A-45F5-D571702AAC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68" name="Text Placeholder 30">
            <a:extLst>
              <a:ext uri="{FF2B5EF4-FFF2-40B4-BE49-F238E27FC236}">
                <a16:creationId xmlns:a16="http://schemas.microsoft.com/office/drawing/2014/main" id="{894A9714-7EBE-6FE3-E4F9-C88740067B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69" name="Text Placeholder 57">
            <a:extLst>
              <a:ext uri="{FF2B5EF4-FFF2-40B4-BE49-F238E27FC236}">
                <a16:creationId xmlns:a16="http://schemas.microsoft.com/office/drawing/2014/main" id="{ECB8825A-A9F7-6167-737C-D6D1847E82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70" name="Text Placeholder 61">
            <a:extLst>
              <a:ext uri="{FF2B5EF4-FFF2-40B4-BE49-F238E27FC236}">
                <a16:creationId xmlns:a16="http://schemas.microsoft.com/office/drawing/2014/main" id="{81846384-5B3A-AC17-DA8E-E67699AB926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1" name="Text Placeholder 63">
            <a:extLst>
              <a:ext uri="{FF2B5EF4-FFF2-40B4-BE49-F238E27FC236}">
                <a16:creationId xmlns:a16="http://schemas.microsoft.com/office/drawing/2014/main" id="{9E000ADB-7B9A-5B83-2AA8-E660905C9C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2" name="Text Placeholder 63">
            <a:extLst>
              <a:ext uri="{FF2B5EF4-FFF2-40B4-BE49-F238E27FC236}">
                <a16:creationId xmlns:a16="http://schemas.microsoft.com/office/drawing/2014/main" id="{A4559361-EBF5-CB8E-CCF0-7FDA0AC21C6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9832E01D-7696-FA42-195A-3579C6B0381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5" name="Picture Placeholder 73">
            <a:extLst>
              <a:ext uri="{FF2B5EF4-FFF2-40B4-BE49-F238E27FC236}">
                <a16:creationId xmlns:a16="http://schemas.microsoft.com/office/drawing/2014/main" id="{10BA93DE-AF86-6ED7-9D75-F1B4549C117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5">
            <a:extLst>
              <a:ext uri="{FF2B5EF4-FFF2-40B4-BE49-F238E27FC236}">
                <a16:creationId xmlns:a16="http://schemas.microsoft.com/office/drawing/2014/main" id="{1BF96E04-EB45-9DDF-9C14-620C5B4B1B7F}"/>
              </a:ext>
            </a:extLst>
          </p:cNvPr>
          <p:cNvSpPr/>
          <p:nvPr userDrawn="1"/>
        </p:nvSpPr>
        <p:spPr>
          <a:xfrm>
            <a:off x="251460" y="8703310"/>
            <a:ext cx="7385050" cy="1276350"/>
          </a:xfrm>
          <a:prstGeom prst="rect">
            <a:avLst/>
          </a:prstGeom>
          <a:solidFill>
            <a:srgbClr val="F0EFEF"/>
          </a:solidFill>
          <a:ln w="12700">
            <a:solidFill>
              <a:srgbClr val="F0EFE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0" y="2292350"/>
            <a:ext cx="819150" cy="7687310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A1331C-8E5F-020C-BE16-A44DBF7D8B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1460" y="228600"/>
            <a:ext cx="7292340" cy="20637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E0F8160-0D87-EF92-258F-2FE14C90705D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F3784ECE-A371-996F-8A67-AF62139C6D4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380490" y="9107133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44" name="Content Placeholder 42">
            <a:extLst>
              <a:ext uri="{FF2B5EF4-FFF2-40B4-BE49-F238E27FC236}">
                <a16:creationId xmlns:a16="http://schemas.microsoft.com/office/drawing/2014/main" id="{BEBE9C8F-11D8-B9B7-1B31-10DF8016C08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380490" y="9352036"/>
            <a:ext cx="3544888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96950" y="8790658"/>
            <a:ext cx="3810000" cy="254000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2129E25-7AC2-7B0D-54B4-D5BD860453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7579" y="9168926"/>
            <a:ext cx="187654" cy="152469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674C2F0-CAA5-6FFD-F2E5-85771CD5EB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530" y="9396150"/>
            <a:ext cx="136616" cy="197334"/>
          </a:xfrm>
          <a:prstGeom prst="rect">
            <a:avLst/>
          </a:prstGeom>
        </p:spPr>
      </p:pic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1F68BF6D-02A5-B654-8061-0314784966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1413" y="2399811"/>
            <a:ext cx="6223000" cy="171991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</a:t>
            </a:r>
          </a:p>
          <a:p>
            <a:pPr lvl="0"/>
            <a:r>
              <a:rPr lang="en-US" dirty="0"/>
              <a:t>Up to Two Lines</a:t>
            </a:r>
          </a:p>
        </p:txBody>
      </p:sp>
      <p:sp>
        <p:nvSpPr>
          <p:cNvPr id="22" name="Text Placeholder 57">
            <a:extLst>
              <a:ext uri="{FF2B5EF4-FFF2-40B4-BE49-F238E27FC236}">
                <a16:creationId xmlns:a16="http://schemas.microsoft.com/office/drawing/2014/main" id="{10B4FAA4-0303-8016-FAD4-963948905E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9885" y="4364636"/>
            <a:ext cx="4144962" cy="14009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3" name="Text Placeholder 61">
            <a:extLst>
              <a:ext uri="{FF2B5EF4-FFF2-40B4-BE49-F238E27FC236}">
                <a16:creationId xmlns:a16="http://schemas.microsoft.com/office/drawing/2014/main" id="{1C05A70B-8DD9-8288-9DB2-B005BDAEEB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89885" y="5877302"/>
            <a:ext cx="4144962" cy="25811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4" name="Text Placeholder 63">
            <a:extLst>
              <a:ext uri="{FF2B5EF4-FFF2-40B4-BE49-F238E27FC236}">
                <a16:creationId xmlns:a16="http://schemas.microsoft.com/office/drawing/2014/main" id="{0CA51A9C-7D27-8908-4197-888601281F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60206" y="5623528"/>
            <a:ext cx="1779588" cy="6734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6" name="Text Placeholder 63">
            <a:extLst>
              <a:ext uri="{FF2B5EF4-FFF2-40B4-BE49-F238E27FC236}">
                <a16:creationId xmlns:a16="http://schemas.microsoft.com/office/drawing/2014/main" id="{DF667E9B-4176-02D0-2D63-4919A57AA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49887" y="7706184"/>
            <a:ext cx="1779588" cy="6848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buNone/>
              <a:defRPr sz="1200" b="1"/>
            </a:lvl2pPr>
            <a:lvl3pPr algn="ctr">
              <a:buNone/>
              <a:defRPr sz="1200" b="1"/>
            </a:lvl3pPr>
            <a:lvl4pPr algn="ctr">
              <a:buNone/>
              <a:defRPr sz="1200" b="1"/>
            </a:lvl4pPr>
            <a:lvl5pPr algn="ctr">
              <a:buNone/>
              <a:defRPr sz="1200" b="1"/>
            </a:lvl5pPr>
          </a:lstStyle>
          <a:p>
            <a:pPr lvl="0"/>
            <a:r>
              <a:rPr lang="en-US" dirty="0" err="1"/>
              <a:t>Fname</a:t>
            </a:r>
            <a:r>
              <a:rPr lang="en-US" dirty="0"/>
              <a:t> </a:t>
            </a:r>
            <a:r>
              <a:rPr lang="en-US" dirty="0" err="1"/>
              <a:t>Lname</a:t>
            </a:r>
            <a:endParaRPr lang="en-US" dirty="0"/>
          </a:p>
          <a:p>
            <a:pPr lvl="0"/>
            <a:r>
              <a:rPr lang="en-US" dirty="0"/>
              <a:t>Title, Department</a:t>
            </a:r>
          </a:p>
        </p:txBody>
      </p:sp>
      <p:sp>
        <p:nvSpPr>
          <p:cNvPr id="28" name="Shape 7">
            <a:extLst>
              <a:ext uri="{FF2B5EF4-FFF2-40B4-BE49-F238E27FC236}">
                <a16:creationId xmlns:a16="http://schemas.microsoft.com/office/drawing/2014/main" id="{2F9B2C1E-5BBB-924B-D6A0-C916B9E36D97}"/>
              </a:ext>
            </a:extLst>
          </p:cNvPr>
          <p:cNvSpPr/>
          <p:nvPr userDrawn="1"/>
        </p:nvSpPr>
        <p:spPr>
          <a:xfrm>
            <a:off x="1188720" y="4209336"/>
            <a:ext cx="5634990" cy="0"/>
          </a:xfrm>
          <a:prstGeom prst="line">
            <a:avLst/>
          </a:prstGeom>
          <a:noFill/>
          <a:ln w="762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Picture Placeholder 73">
            <a:extLst>
              <a:ext uri="{FF2B5EF4-FFF2-40B4-BE49-F238E27FC236}">
                <a16:creationId xmlns:a16="http://schemas.microsoft.com/office/drawing/2014/main" id="{8015C69A-85AF-C22D-EDE6-1ECB3A79AF4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4531" y="4463512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2" name="Picture Placeholder 73">
            <a:extLst>
              <a:ext uri="{FF2B5EF4-FFF2-40B4-BE49-F238E27FC236}">
                <a16:creationId xmlns:a16="http://schemas.microsoft.com/office/drawing/2014/main" id="{481F4C8D-B333-B648-597A-EBD760AA78D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74531" y="6516953"/>
            <a:ext cx="1130300" cy="11303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7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148590"/>
            <a:ext cx="4222750" cy="9761220"/>
          </a:xfrm>
          <a:prstGeom prst="rect">
            <a:avLst/>
          </a:prstGeom>
          <a:solidFill>
            <a:srgbClr val="FFCD05"/>
          </a:solidFill>
          <a:ln w="12700">
            <a:solidFill>
              <a:srgbClr val="FFCD0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28600"/>
            <a:ext cx="3247390" cy="9601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4144962" cy="638936"/>
          </a:xfrm>
          <a:prstGeom prst="rect">
            <a:avLst/>
          </a:prstGeom>
        </p:spPr>
        <p:txBody>
          <a:bodyPr anchor="b"/>
          <a:lstStyle>
            <a:lvl1pPr>
              <a:buFontTx/>
              <a:buNone/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/>
          <a:lstStyle>
            <a:lvl1pPr marL="0" indent="0">
              <a:buNone/>
              <a:defRPr sz="4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DF170B46-5C5C-97CA-2446-89323499FE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8"/>
            <a:ext cx="187654" cy="152469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3E9CC78-B33F-2F85-5FC8-B2E2717BB5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3137" y="8486602"/>
            <a:ext cx="136616" cy="19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3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DAB1D9F1-EC52-41C4-1FC1-0316DD74721B}"/>
              </a:ext>
            </a:extLst>
          </p:cNvPr>
          <p:cNvSpPr/>
          <p:nvPr userDrawn="1"/>
        </p:nvSpPr>
        <p:spPr>
          <a:xfrm>
            <a:off x="0" y="0"/>
            <a:ext cx="7772400" cy="213259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0">
            <a:extLst>
              <a:ext uri="{FF2B5EF4-FFF2-40B4-BE49-F238E27FC236}">
                <a16:creationId xmlns:a16="http://schemas.microsoft.com/office/drawing/2014/main" id="{434B7ABE-0BBE-D950-2CD6-E84155C3ECB0}"/>
              </a:ext>
            </a:extLst>
          </p:cNvPr>
          <p:cNvSpPr/>
          <p:nvPr userDrawn="1"/>
        </p:nvSpPr>
        <p:spPr>
          <a:xfrm>
            <a:off x="3475990" y="213259"/>
            <a:ext cx="4222750" cy="969655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>
            <a:norm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B0C3C8-60DC-4EB5-DA60-8BF7A246BE0F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03EA9E-2592-7975-379F-BC43CFB2BC2D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4CBE0BE-0A13-6A26-82DF-73D71CEC9DA3}"/>
              </a:ext>
            </a:extLst>
          </p:cNvPr>
          <p:cNvSpPr/>
          <p:nvPr userDrawn="1"/>
        </p:nvSpPr>
        <p:spPr>
          <a:xfrm>
            <a:off x="754380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360B82-D823-F667-4AF9-ABA835E822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213260"/>
            <a:ext cx="3247389" cy="96165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111E34C-7977-9CDA-9B1D-CE0EA81804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4000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5C2D3F53-7AAB-01D0-B206-242EDA1FDA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6200" y="3013371"/>
            <a:ext cx="3479800" cy="112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Date | 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22" name="Text Placeholder 61">
            <a:extLst>
              <a:ext uri="{FF2B5EF4-FFF2-40B4-BE49-F238E27FC236}">
                <a16:creationId xmlns:a16="http://schemas.microsoft.com/office/drawing/2014/main" id="{F8A18C7C-20BB-2B9E-F5BB-61A8371A88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86200" y="4221744"/>
            <a:ext cx="3330575" cy="3143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0406DD-D716-F421-6862-A0E8B918D41B}"/>
              </a:ext>
            </a:extLst>
          </p:cNvPr>
          <p:cNvCxnSpPr/>
          <p:nvPr userDrawn="1"/>
        </p:nvCxnSpPr>
        <p:spPr>
          <a:xfrm>
            <a:off x="3937728" y="980501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57">
            <a:extLst>
              <a:ext uri="{FF2B5EF4-FFF2-40B4-BE49-F238E27FC236}">
                <a16:creationId xmlns:a16="http://schemas.microsoft.com/office/drawing/2014/main" id="{378C65B5-78CC-D261-9856-460F39239EC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86200" y="292032"/>
            <a:ext cx="3479800" cy="6389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33" name="Content Placeholder 42">
            <a:extLst>
              <a:ext uri="{FF2B5EF4-FFF2-40B4-BE49-F238E27FC236}">
                <a16:creationId xmlns:a16="http://schemas.microsoft.com/office/drawing/2014/main" id="{D29B284B-C8F6-A261-3259-59240D52D56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69740" y="8185191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contact@usc.edu</a:t>
            </a:r>
            <a:endParaRPr lang="en-US" dirty="0"/>
          </a:p>
        </p:txBody>
      </p:sp>
      <p:sp>
        <p:nvSpPr>
          <p:cNvPr id="34" name="Content Placeholder 42">
            <a:extLst>
              <a:ext uri="{FF2B5EF4-FFF2-40B4-BE49-F238E27FC236}">
                <a16:creationId xmlns:a16="http://schemas.microsoft.com/office/drawing/2014/main" id="{E957E125-ED65-3AC6-E1AC-2C9981786FD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740" y="8430094"/>
            <a:ext cx="3096260" cy="312738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usc.edu/registration-link</a:t>
            </a:r>
          </a:p>
        </p:txBody>
      </p:sp>
      <p:sp>
        <p:nvSpPr>
          <p:cNvPr id="35" name="Content Placeholder 45">
            <a:extLst>
              <a:ext uri="{FF2B5EF4-FFF2-40B4-BE49-F238E27FC236}">
                <a16:creationId xmlns:a16="http://schemas.microsoft.com/office/drawing/2014/main" id="{18689AA8-2F0D-AEF2-9C66-2372D1B8873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886200" y="7868715"/>
            <a:ext cx="3479800" cy="294693"/>
          </a:xfrm>
          <a:prstGeom prst="rect">
            <a:avLst/>
          </a:prstGeom>
        </p:spPr>
        <p:txBody>
          <a:bodyPr/>
          <a:lstStyle>
            <a:lvl1pPr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Contact and Registration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3CB1929-9D57-446B-99E8-82E638D07C09}"/>
              </a:ext>
            </a:extLst>
          </p:cNvPr>
          <p:cNvCxnSpPr/>
          <p:nvPr userDrawn="1"/>
        </p:nvCxnSpPr>
        <p:spPr>
          <a:xfrm>
            <a:off x="3937728" y="765488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F0EE2FB-FBCB-9082-E171-848A9E1948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86200" y="1123951"/>
            <a:ext cx="3479800" cy="176592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indent="0">
              <a:buNone/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Event Title Goes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8CC767A-D1E7-197B-76C8-D2E7C50CAB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93186" y="8259379"/>
            <a:ext cx="187654" cy="15246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DFA563-1ED3-3033-79D3-7BB05CC472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0978" y="8497929"/>
            <a:ext cx="128774" cy="18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1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560461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906122"/>
            <a:ext cx="2269746" cy="392367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32AE22B1-C84F-FB89-B53A-8E096CA194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8" name="Text Placeholder 61">
            <a:extLst>
              <a:ext uri="{FF2B5EF4-FFF2-40B4-BE49-F238E27FC236}">
                <a16:creationId xmlns:a16="http://schemas.microsoft.com/office/drawing/2014/main" id="{A0D0D787-820E-3FBC-65B8-4B2DDE645DB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5EA2792-43C2-BEB8-814F-6E5784300D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313873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/>
          <p:nvPr userDrawn="1"/>
        </p:nvSpPr>
        <p:spPr>
          <a:xfrm>
            <a:off x="5149068" y="345661"/>
            <a:ext cx="2269746" cy="5370457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B620643-9550-1973-D642-FC73786C2FDE}"/>
              </a:ext>
            </a:extLst>
          </p:cNvPr>
          <p:cNvSpPr/>
          <p:nvPr userDrawn="1"/>
        </p:nvSpPr>
        <p:spPr>
          <a:xfrm>
            <a:off x="527539" y="2860724"/>
            <a:ext cx="1886035" cy="0"/>
          </a:xfrm>
          <a:prstGeom prst="line">
            <a:avLst/>
          </a:prstGeom>
          <a:noFill/>
          <a:ln w="19367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232" y="9009502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345662"/>
            <a:ext cx="3866685" cy="233485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095EFAE5-8245-776B-A4B6-C644683B022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234847" y="671531"/>
            <a:ext cx="2183967" cy="439818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Event Details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2964" y="3140094"/>
            <a:ext cx="3866685" cy="53704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5B1D07AB-95D0-54B0-F33A-7B58DC64164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49068" y="5716118"/>
            <a:ext cx="2269746" cy="411368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0DCB70-7569-36FA-C701-30717122EF3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35575" y="1266825"/>
            <a:ext cx="2009775" cy="41296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Department Name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Date and Time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Location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Contact@usc.edu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Usc.edu/registration-link</a:t>
            </a:r>
          </a:p>
        </p:txBody>
      </p:sp>
    </p:spTree>
    <p:extLst>
      <p:ext uri="{BB962C8B-B14F-4D97-AF65-F5344CB8AC3E}">
        <p14:creationId xmlns:p14="http://schemas.microsoft.com/office/powerpoint/2010/main" val="86471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D39DCBB-0800-1481-1023-6EE5FA04D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BE96908B-8345-2D1C-EA94-C255EE67C1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7">
            <a:extLst>
              <a:ext uri="{FF2B5EF4-FFF2-40B4-BE49-F238E27FC236}">
                <a16:creationId xmlns:a16="http://schemas.microsoft.com/office/drawing/2014/main" id="{DFEDF0E6-7897-822E-8161-D5F5435E71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EA900EF-CA4E-7B41-9F07-1CCB01158C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000CE4D6-C3FB-4FB1-73DC-BB0621E31D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DF75C9C1-D6B7-DA45-1F72-19A78C6FB3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3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6">
            <a:extLst>
              <a:ext uri="{FF2B5EF4-FFF2-40B4-BE49-F238E27FC236}">
                <a16:creationId xmlns:a16="http://schemas.microsoft.com/office/drawing/2014/main" id="{7A243151-CD5D-08EB-0EF6-B7C676C6ED05}"/>
              </a:ext>
            </a:extLst>
          </p:cNvPr>
          <p:cNvSpPr>
            <a:spLocks/>
          </p:cNvSpPr>
          <p:nvPr userDrawn="1"/>
        </p:nvSpPr>
        <p:spPr>
          <a:xfrm>
            <a:off x="370924" y="8960836"/>
            <a:ext cx="7065228" cy="868963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56B304C-E5D3-FB97-9969-E863C3D88CBE}"/>
              </a:ext>
            </a:extLst>
          </p:cNvPr>
          <p:cNvSpPr>
            <a:spLocks/>
          </p:cNvSpPr>
          <p:nvPr userDrawn="1"/>
        </p:nvSpPr>
        <p:spPr>
          <a:xfrm>
            <a:off x="353586" y="345662"/>
            <a:ext cx="7065228" cy="4283488"/>
          </a:xfrm>
          <a:prstGeom prst="rect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18C4FB-A2D8-2F99-AD42-7D8E3EB535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08503" y="9140335"/>
            <a:ext cx="2032000" cy="50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8D2CA6EB-2C52-4852-DDFE-C54C247CBDBB}"/>
              </a:ext>
            </a:extLst>
          </p:cNvPr>
          <p:cNvSpPr/>
          <p:nvPr userDrawn="1"/>
        </p:nvSpPr>
        <p:spPr>
          <a:xfrm>
            <a:off x="0" y="0"/>
            <a:ext cx="228600" cy="1005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41384700-523F-BFE6-13FF-EA2B280E3A33}"/>
              </a:ext>
            </a:extLst>
          </p:cNvPr>
          <p:cNvSpPr/>
          <p:nvPr userDrawn="1"/>
        </p:nvSpPr>
        <p:spPr>
          <a:xfrm>
            <a:off x="0" y="9829800"/>
            <a:ext cx="777240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EE446EFC-A8A3-C0C3-DF95-28FC350A4388}"/>
              </a:ext>
            </a:extLst>
          </p:cNvPr>
          <p:cNvSpPr/>
          <p:nvPr userDrawn="1"/>
        </p:nvSpPr>
        <p:spPr>
          <a:xfrm>
            <a:off x="0" y="0"/>
            <a:ext cx="7772400" cy="228600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2AC7E3-E47C-FD13-259A-3A743E87B59F}"/>
              </a:ext>
            </a:extLst>
          </p:cNvPr>
          <p:cNvCxnSpPr/>
          <p:nvPr userDrawn="1"/>
        </p:nvCxnSpPr>
        <p:spPr>
          <a:xfrm>
            <a:off x="624492" y="2636906"/>
            <a:ext cx="3279047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3A532C8F-BA69-3145-3AC4-0B49A332D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492" y="2860724"/>
            <a:ext cx="250730" cy="31341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12B6200-42A9-665D-04DC-315D3D20D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344" y="2792158"/>
            <a:ext cx="313413" cy="31341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95CA794-B84B-3B15-C657-2B0E79663F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4288" y="2792247"/>
            <a:ext cx="180296" cy="260428"/>
          </a:xfrm>
          <a:prstGeom prst="rect">
            <a:avLst/>
          </a:prstGeom>
        </p:spPr>
      </p:pic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C3B997E3-8927-B601-2522-262EFC4212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232" y="1097564"/>
            <a:ext cx="6820900" cy="154357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600" b="1"/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en-US" dirty="0"/>
              <a:t>Event Title Goes here </a:t>
            </a:r>
          </a:p>
        </p:txBody>
      </p:sp>
      <p:sp>
        <p:nvSpPr>
          <p:cNvPr id="4" name="Text Placeholder 57">
            <a:extLst>
              <a:ext uri="{FF2B5EF4-FFF2-40B4-BE49-F238E27FC236}">
                <a16:creationId xmlns:a16="http://schemas.microsoft.com/office/drawing/2014/main" id="{E816AAEC-99AC-AC4E-B11A-99F0CD1A508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2963" y="408098"/>
            <a:ext cx="6567539" cy="5228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16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sz="1800" b="1"/>
            </a:lvl2pPr>
            <a:lvl3pPr>
              <a:buFontTx/>
              <a:buNone/>
              <a:defRPr sz="1800" b="1"/>
            </a:lvl3pPr>
            <a:lvl4pPr>
              <a:buFontTx/>
              <a:buNone/>
              <a:defRPr sz="1800" b="1"/>
            </a:lvl4pPr>
            <a:lvl5pPr>
              <a:buFontTx/>
              <a:buNone/>
              <a:defRPr sz="1800" b="1"/>
            </a:lvl5pPr>
          </a:lstStyle>
          <a:p>
            <a:pPr lvl="0"/>
            <a:r>
              <a:rPr lang="en-US" dirty="0"/>
              <a:t>Department Name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B81089-058B-35F0-F2F5-D2AECE853F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7557" y="3193187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Location data here</a:t>
            </a:r>
          </a:p>
          <a:p>
            <a:pPr lvl="0"/>
            <a:r>
              <a:rPr lang="en-US" dirty="0"/>
              <a:t>Multiple Lines Because </a:t>
            </a:r>
          </a:p>
          <a:p>
            <a:pPr lvl="0"/>
            <a:r>
              <a:rPr lang="en-US" dirty="0"/>
              <a:t>it almost always is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797CFAE-C663-4067-1342-97DB5BDF9CA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98651" y="3204004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Date, XX, 2026</a:t>
            </a:r>
          </a:p>
          <a:p>
            <a:pPr lvl="0"/>
            <a:r>
              <a:rPr lang="en-US" dirty="0"/>
              <a:t>Time of Event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B4B3978-0A99-A021-BA98-7AC978FA26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37970" y="3210623"/>
            <a:ext cx="2009775" cy="983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 indent="0" algn="l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Registration information</a:t>
            </a:r>
          </a:p>
          <a:p>
            <a:pPr lvl="0"/>
            <a:r>
              <a:rPr lang="sv-SE" dirty="0"/>
              <a:t>URL URL URL</a:t>
            </a:r>
            <a:endParaRPr lang="en-US" dirty="0"/>
          </a:p>
        </p:txBody>
      </p:sp>
      <p:sp>
        <p:nvSpPr>
          <p:cNvPr id="13" name="Text Placeholder 61">
            <a:extLst>
              <a:ext uri="{FF2B5EF4-FFF2-40B4-BE49-F238E27FC236}">
                <a16:creationId xmlns:a16="http://schemas.microsoft.com/office/drawing/2014/main" id="{1F382128-8D43-7668-A4A0-1F31BCDE7A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7557" y="4629150"/>
            <a:ext cx="6550188" cy="4331685"/>
          </a:xfrm>
          <a:prstGeom prst="rect">
            <a:avLst/>
          </a:prstGeom>
        </p:spPr>
        <p:txBody>
          <a:bodyPr numCol="1" spcCol="548640" anchor="ctr">
            <a:normAutofit/>
          </a:bodyPr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auctor </a:t>
            </a:r>
            <a:r>
              <a:rPr lang="en-US" dirty="0" err="1"/>
              <a:t>neque</a:t>
            </a:r>
            <a:r>
              <a:rPr lang="en-US" dirty="0"/>
              <a:t> vel maximus </a:t>
            </a:r>
            <a:r>
              <a:rPr lang="en-US" dirty="0" err="1"/>
              <a:t>eleifend</a:t>
            </a:r>
            <a:r>
              <a:rPr lang="en-US" dirty="0"/>
              <a:t>. Integer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laoreet</a:t>
            </a:r>
            <a:r>
              <a:rPr lang="en-US" dirty="0"/>
              <a:t> dolor. </a:t>
            </a:r>
            <a:r>
              <a:rPr lang="en-US" dirty="0" err="1"/>
              <a:t>Etiam</a:t>
            </a:r>
            <a:r>
              <a:rPr lang="en-US" dirty="0"/>
              <a:t> vitae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ligula nisi, </a:t>
            </a:r>
            <a:r>
              <a:rPr lang="en-US" dirty="0" err="1"/>
              <a:t>aliquet</a:t>
            </a:r>
            <a:r>
              <a:rPr lang="en-US" dirty="0"/>
              <a:t> vitae </a:t>
            </a:r>
            <a:r>
              <a:rPr lang="en-US" dirty="0" err="1"/>
              <a:t>porttitor</a:t>
            </a:r>
            <a:r>
              <a:rPr lang="en-US" dirty="0"/>
              <a:t> a, gravida sed mi.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vitae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,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magna. </a:t>
            </a:r>
            <a:r>
              <a:rPr lang="en-US" dirty="0" err="1"/>
              <a:t>Pellentesque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nec,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pharetra dolor a </a:t>
            </a:r>
            <a:r>
              <a:rPr lang="en-US" dirty="0" err="1"/>
              <a:t>sagittis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in </a:t>
            </a:r>
            <a:r>
              <a:rPr lang="en-US" dirty="0" err="1"/>
              <a:t>risus</a:t>
            </a:r>
            <a:r>
              <a:rPr lang="en-US" dirty="0"/>
              <a:t> in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fringilla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 nec </a:t>
            </a:r>
            <a:r>
              <a:rPr lang="en-US" dirty="0" err="1"/>
              <a:t>viverra</a:t>
            </a:r>
            <a:r>
              <a:rPr lang="en-US" dirty="0"/>
              <a:t> ex. Nunc pharetra </a:t>
            </a:r>
            <a:r>
              <a:rPr lang="en-US" dirty="0" err="1"/>
              <a:t>tortor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elementum</a:t>
            </a:r>
            <a:r>
              <a:rPr lang="en-US" dirty="0"/>
              <a:t>. Cras maximus, </a:t>
            </a:r>
            <a:r>
              <a:rPr lang="en-US" dirty="0" err="1"/>
              <a:t>leo</a:t>
            </a:r>
            <a:r>
              <a:rPr lang="en-US" dirty="0"/>
              <a:t> in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,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sed dictum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. Proin in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,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a, </a:t>
            </a:r>
            <a:r>
              <a:rPr lang="en-US" dirty="0" err="1"/>
              <a:t>posuere</a:t>
            </a:r>
            <a:r>
              <a:rPr lang="en-US" dirty="0"/>
              <a:t> lorem.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, ante </a:t>
            </a:r>
            <a:r>
              <a:rPr lang="en-US" dirty="0" err="1"/>
              <a:t>eu</a:t>
            </a:r>
            <a:r>
              <a:rPr lang="en-US" dirty="0"/>
              <a:t> pharetra </a:t>
            </a:r>
            <a:r>
              <a:rPr lang="en-US" dirty="0" err="1"/>
              <a:t>ornare</a:t>
            </a:r>
            <a:r>
              <a:rPr lang="en-US" dirty="0"/>
              <a:t>, </a:t>
            </a:r>
            <a:r>
              <a:rPr lang="en-US" dirty="0" err="1"/>
              <a:t>risus</a:t>
            </a:r>
            <a:r>
              <a:rPr lang="en-US" dirty="0"/>
              <a:t> est</a:t>
            </a:r>
          </a:p>
        </p:txBody>
      </p:sp>
    </p:spTree>
    <p:extLst>
      <p:ext uri="{BB962C8B-B14F-4D97-AF65-F5344CB8AC3E}">
        <p14:creationId xmlns:p14="http://schemas.microsoft.com/office/powerpoint/2010/main" val="104757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318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rnsife.usc.edu/website/content-design/#chapter=chapter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mailto:communication@dornsife.usc.edu" TargetMode="External"/><Relationship Id="rId4" Type="http://schemas.openxmlformats.org/officeDocument/2006/relationships/hyperlink" Target="https://mydornsife.usc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568571-15EB-DFFF-8494-32F9D9722BCF}"/>
              </a:ext>
            </a:extLst>
          </p:cNvPr>
          <p:cNvSpPr/>
          <p:nvPr/>
        </p:nvSpPr>
        <p:spPr>
          <a:xfrm>
            <a:off x="5159830" y="837809"/>
            <a:ext cx="2612570" cy="92205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72EC20-F98A-8410-44E7-32A44506743C}"/>
              </a:ext>
            </a:extLst>
          </p:cNvPr>
          <p:cNvSpPr/>
          <p:nvPr/>
        </p:nvSpPr>
        <p:spPr>
          <a:xfrm>
            <a:off x="0" y="0"/>
            <a:ext cx="7772400" cy="9405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568246-EC4E-D32D-4A4B-AB8220E3668E}"/>
              </a:ext>
            </a:extLst>
          </p:cNvPr>
          <p:cNvSpPr txBox="1"/>
          <p:nvPr/>
        </p:nvSpPr>
        <p:spPr>
          <a:xfrm>
            <a:off x="235132" y="1123406"/>
            <a:ext cx="4728756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 Choose Your Template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Each file contains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one flyer layout with multiple color options.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Pick the version that best fits your event 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and department style.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2. Edit the Text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any text box to select it, then click again to type. Replace all placeholder text: event title, date, time, location, description, and contact info.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3. Replace Photos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Right-click any image placeholder →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Change Picture →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Select your photo and PowerPoint will fill the frame automatically.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4. Adjust the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photo,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Picture Format → Crop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Drag the black handles to reframe, then click outside. 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5. Add Your Department Logo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Click the logo placeholder in the footer and delete it. Then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Insert → Pictures → This Device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select your official USC Dornsife logo PNG. Resize and position it in the same footer area.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6. Export for Print (Single Flyer)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When your flyer is ready, go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File → Export → Create PDF/XPS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Click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Options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set the slide range to only your chosen flyer slide number (e.g.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Slides 4 to 4), set "Publish What" to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, then click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Publish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FFC2A-7D68-8D39-3075-4B8DC35B4E3D}"/>
              </a:ext>
            </a:extLst>
          </p:cNvPr>
          <p:cNvSpPr txBox="1"/>
          <p:nvPr/>
        </p:nvSpPr>
        <p:spPr>
          <a:xfrm>
            <a:off x="5243332" y="1267097"/>
            <a:ext cx="251600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TIPS &amp; REMINDERS</a:t>
            </a:r>
            <a:endParaRPr lang="en-US" sz="1600" dirty="0"/>
          </a:p>
          <a:p>
            <a:r>
              <a:rPr lang="en-US" sz="1600" b="1" dirty="0"/>
              <a:t>Do not move or </a:t>
            </a:r>
            <a:br>
              <a:rPr lang="en-US" sz="1600" b="1" dirty="0"/>
            </a:br>
            <a:r>
              <a:rPr lang="en-US" sz="1600" b="1" dirty="0"/>
              <a:t>resize the colored background shapes.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dirty="0"/>
              <a:t>The gold bar, cardinal panels, and border are part of the template design. Only edit text boxes and image placeholders.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Need images?</a:t>
            </a:r>
            <a:br>
              <a:rPr lang="en-US" sz="1600" b="1" dirty="0"/>
            </a:br>
            <a:r>
              <a:rPr lang="en-US" sz="1600" dirty="0"/>
              <a:t>Visit our </a:t>
            </a:r>
            <a:r>
              <a:rPr lang="en-US" sz="1600" u="sng" dirty="0">
                <a:hlinkClick r:id="rId3" tooltip="https://dornsife.usc.edu/website/content-design/#chapter=chapter3"/>
              </a:rPr>
              <a:t>image libraries and photo resources</a:t>
            </a:r>
            <a:r>
              <a:rPr lang="en-US" sz="1600" dirty="0"/>
              <a:t>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Use official </a:t>
            </a:r>
            <a:br>
              <a:rPr lang="en-US" sz="1600" b="1" dirty="0"/>
            </a:br>
            <a:r>
              <a:rPr lang="en-US" sz="1600" b="1" dirty="0"/>
              <a:t>USC Dornsife logos only.</a:t>
            </a:r>
            <a:endParaRPr lang="en-US" sz="1600" dirty="0"/>
          </a:p>
          <a:p>
            <a:r>
              <a:rPr lang="en-US" sz="1600" dirty="0"/>
              <a:t>Download approved assets at </a:t>
            </a:r>
            <a:r>
              <a:rPr lang="en-US" sz="1600" u="sng" dirty="0">
                <a:hlinkClick r:id="rId4" tooltip="https://mydornsife.usc.edu/"/>
              </a:rPr>
              <a:t>MyDornsife.usc.edu</a:t>
            </a:r>
            <a:br>
              <a:rPr lang="en-US" sz="1600" u="sng" dirty="0"/>
            </a:br>
            <a:r>
              <a:rPr lang="en-US" sz="1600" dirty="0"/>
              <a:t>under USC Dornsife Graphic Identity Downloads.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Questions?</a:t>
            </a:r>
            <a:endParaRPr lang="en-US" sz="1600" dirty="0"/>
          </a:p>
          <a:p>
            <a:r>
              <a:rPr lang="en-US" sz="1600" dirty="0"/>
              <a:t>Contact your academic </a:t>
            </a:r>
            <a:br>
              <a:rPr lang="en-US" sz="1600" dirty="0"/>
            </a:br>
            <a:r>
              <a:rPr lang="en-US" sz="1600" dirty="0"/>
              <a:t>hub manager or email </a:t>
            </a:r>
            <a:r>
              <a:rPr lang="en-US" sz="1600" dirty="0">
                <a:hlinkClick r:id="rId5"/>
              </a:rPr>
              <a:t>communication@</a:t>
            </a:r>
            <a:br>
              <a:rPr lang="en-US" sz="1600" dirty="0">
                <a:hlinkClick r:id="rId5"/>
              </a:rPr>
            </a:br>
            <a:r>
              <a:rPr lang="en-US" sz="1600" dirty="0">
                <a:hlinkClick r:id="rId5"/>
              </a:rPr>
              <a:t>dornsife.usc.edu.</a:t>
            </a:r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C17491-4F19-BED8-E773-C8E4D60ABE4B}"/>
              </a:ext>
            </a:extLst>
          </p:cNvPr>
          <p:cNvSpPr txBox="1"/>
          <p:nvPr/>
        </p:nvSpPr>
        <p:spPr>
          <a:xfrm>
            <a:off x="391886" y="191478"/>
            <a:ext cx="71715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HOW TO USE THESE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USC Dornsife Event Flyer Templates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step-by-step guide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166A4-A9B4-4318-CC28-2837CA915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Placeholder 29">
            <a:extLst>
              <a:ext uri="{FF2B5EF4-FFF2-40B4-BE49-F238E27FC236}">
                <a16:creationId xmlns:a16="http://schemas.microsoft.com/office/drawing/2014/main" id="{5537173B-4728-D099-724B-E80BE617B9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2546" r="34938"/>
          <a:stretch>
            <a:fillRect/>
          </a:stretch>
        </p:blipFill>
        <p:spPr>
          <a:xfrm>
            <a:off x="228601" y="213260"/>
            <a:ext cx="3247389" cy="9616540"/>
          </a:xfrm>
          <a:prstGeom prst="rect">
            <a:avLst/>
          </a:prstGeom>
          <a:ln>
            <a:noFill/>
          </a:ln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AB5DC1ED-43B8-F0E5-4DEC-C6833F9247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790" b="79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F077719-F038-6434-44EC-7E87FC7A3C4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Thursday, April 10, 2025</a:t>
            </a:r>
          </a:p>
          <a:p>
            <a:r>
              <a:rPr lang="en-US" dirty="0"/>
              <a:t>4:00 PM – 6:00 PM</a:t>
            </a:r>
          </a:p>
          <a:p>
            <a:r>
              <a:rPr lang="en-US" dirty="0"/>
              <a:t>Seeley G. Mudd Building, Room 200, University Park Campus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FE45131-0726-6C79-1E94-AEB9091D63D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Whether you're a freshman wondering what comes next or a senior polishing your resume, this panel brings together economists, industry professionals, and recent Dornsife alumni to explore how a liberal arts education translates into real-world success. We'll cover everything from navigating job offers and salary negotiations to finding your footing in industries you never expected. Light refreshments will be served.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E4D9222-B219-D00D-2E9A-9EA5D233F0A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en-US" dirty="0"/>
              <a:t>USC Dornsife Department of Economics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852DB26-07C8-7B7D-A11B-757900A2849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contact@usc.edu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0C1EAAD-C58C-A468-524B-811F110376D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dornsife.usc.edu/career-panel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2D060FA-F836-1AC8-C9F8-97B9F8D871A1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en-US" dirty="0"/>
              <a:t>Contact and Registration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BD7D0017-2874-72D2-891A-F9CB7F2E03E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From Classroom to Career: Navigating the Modern Job Market with a Liberal Arts Degree</a:t>
            </a:r>
          </a:p>
        </p:txBody>
      </p:sp>
    </p:spTree>
    <p:extLst>
      <p:ext uri="{BB962C8B-B14F-4D97-AF65-F5344CB8AC3E}">
        <p14:creationId xmlns:p14="http://schemas.microsoft.com/office/powerpoint/2010/main" val="211466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EA559040-E26E-5298-6093-EFD48DF7F10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79156959-D9F6-179E-E13F-043A7A5D22D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0E840FCA-A3CC-89D5-CAE6-108336879D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326CF1FD-816C-2CF1-4C2A-496B4D82FDB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3BDBB2C3-CF8A-EE7F-9749-5D1A5A0CFBA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" name="Content Placeholder 57">
            <a:extLst>
              <a:ext uri="{FF2B5EF4-FFF2-40B4-BE49-F238E27FC236}">
                <a16:creationId xmlns:a16="http://schemas.microsoft.com/office/drawing/2014/main" id="{D2180001-AC88-8BC9-1E40-BA4BA0E225C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D251A7C1-0541-7A7C-32AE-66D96A2EA419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Content Placeholder 59">
            <a:extLst>
              <a:ext uri="{FF2B5EF4-FFF2-40B4-BE49-F238E27FC236}">
                <a16:creationId xmlns:a16="http://schemas.microsoft.com/office/drawing/2014/main" id="{09B59437-4601-01C5-8F73-F6F3B62EB0AB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8CE89F8A-5866-790A-8342-A384ACFA0D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4A5C9-5A8B-C480-0D67-64419FD98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082649B9-DD7B-2AEB-B18E-2660661EDD7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9E4B56BB-67A2-427B-31C0-13A4AC2E7E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C9A60298-2D27-CFCC-F657-B6590A17C0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9BBEDB8-E5A7-A197-6C32-20F73315C90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5732AF6F-3F91-FCCB-0EE3-62DC737C2A4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23B697A0-E01B-B563-E96C-4D31AE8756FE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9E786442-340D-E840-3353-99CA3E47D00C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B1E0B2C6-2B7C-AEC9-A4A2-9167BFB30038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78F7CA2-21C3-A0CC-0695-1D86DA6D73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8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90000"/>
      </a:accent1>
      <a:accent2>
        <a:srgbClr val="FFCC00"/>
      </a:accent2>
      <a:accent3>
        <a:srgbClr val="767676"/>
      </a:accent3>
      <a:accent4>
        <a:srgbClr val="000000"/>
      </a:accent4>
      <a:accent5>
        <a:srgbClr val="990000"/>
      </a:accent5>
      <a:accent6>
        <a:srgbClr val="FFCC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470</Words>
  <Application>Microsoft Office PowerPoint</Application>
  <PresentationFormat>Custom</PresentationFormat>
  <Paragraphs>36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Rhiannon Montelius</cp:lastModifiedBy>
  <cp:revision>13</cp:revision>
  <dcterms:created xsi:type="dcterms:W3CDTF">2026-03-26T14:00:05Z</dcterms:created>
  <dcterms:modified xsi:type="dcterms:W3CDTF">2026-05-13T14:00:24Z</dcterms:modified>
</cp:coreProperties>
</file>