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62" r:id="rId3"/>
    <p:sldId id="263" r:id="rId4"/>
    <p:sldId id="267" r:id="rId5"/>
  </p:sld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3" d="100"/>
          <a:sy n="73" d="100"/>
        </p:scale>
        <p:origin x="29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5036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34EF8-25D1-E14D-F2E6-67AD3B7F0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F3A413-2187-B380-0892-7067187516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A0D3D3-8437-4DEC-D60A-D286AF4F48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86DF13-3FC8-3252-6144-6C5BD22DA3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804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08DBD-FD68-B22F-DFE6-A545F2947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F71779-A813-80B8-F3C4-DBC274C288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58B78B-FD3B-BD73-7E32-7BDA3F3108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B3CD40-EA72-8E4E-B917-60D8440399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229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01754-BBED-0180-13AD-D419C4EBF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ABFC03-567D-7399-00EC-C1AD875775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EA8FCA-FCD7-CEA9-927E-41B011697A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3F7AE4-570F-74ED-8327-00A4C739EE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327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5">
            <a:extLst>
              <a:ext uri="{FF2B5EF4-FFF2-40B4-BE49-F238E27FC236}">
                <a16:creationId xmlns:a16="http://schemas.microsoft.com/office/drawing/2014/main" id="{1BF96E04-EB45-9DDF-9C14-620C5B4B1B7F}"/>
              </a:ext>
            </a:extLst>
          </p:cNvPr>
          <p:cNvSpPr/>
          <p:nvPr userDrawn="1"/>
        </p:nvSpPr>
        <p:spPr>
          <a:xfrm>
            <a:off x="251460" y="8703310"/>
            <a:ext cx="7385050" cy="1276350"/>
          </a:xfrm>
          <a:prstGeom prst="rect">
            <a:avLst/>
          </a:prstGeom>
          <a:solidFill>
            <a:srgbClr val="F0EFEF"/>
          </a:solidFill>
          <a:ln w="12700">
            <a:solidFill>
              <a:srgbClr val="F0EF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456B304C-E5D3-FB97-9969-E863C3D88CBE}"/>
              </a:ext>
            </a:extLst>
          </p:cNvPr>
          <p:cNvSpPr/>
          <p:nvPr userDrawn="1"/>
        </p:nvSpPr>
        <p:spPr>
          <a:xfrm>
            <a:off x="0" y="2292350"/>
            <a:ext cx="819150" cy="7687310"/>
          </a:xfrm>
          <a:prstGeom prst="rect">
            <a:avLst/>
          </a:prstGeom>
          <a:solidFill>
            <a:srgbClr val="FFCD05"/>
          </a:solidFill>
          <a:ln w="12700">
            <a:solidFill>
              <a:srgbClr val="FFCD0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4B620643-9550-1973-D642-FC73786C2FDE}"/>
              </a:ext>
            </a:extLst>
          </p:cNvPr>
          <p:cNvSpPr/>
          <p:nvPr userDrawn="1"/>
        </p:nvSpPr>
        <p:spPr>
          <a:xfrm>
            <a:off x="1188720" y="4209336"/>
            <a:ext cx="5634990" cy="0"/>
          </a:xfrm>
          <a:prstGeom prst="line">
            <a:avLst/>
          </a:prstGeom>
          <a:noFill/>
          <a:ln w="76200">
            <a:solidFill>
              <a:srgbClr val="FFCD0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5A1331C-8E5F-020C-BE16-A44DBF7D8BC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1460" y="228600"/>
            <a:ext cx="7292340" cy="206375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B18C4FB-A2D8-2F99-AD42-7D8E3EB53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34000" y="9009502"/>
            <a:ext cx="2032000" cy="50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8D2CA6EB-2C52-4852-DDFE-C54C247CBDBB}"/>
              </a:ext>
            </a:extLst>
          </p:cNvPr>
          <p:cNvSpPr/>
          <p:nvPr userDrawn="1"/>
        </p:nvSpPr>
        <p:spPr>
          <a:xfrm>
            <a:off x="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41384700-523F-BFE6-13FF-EA2B280E3A33}"/>
              </a:ext>
            </a:extLst>
          </p:cNvPr>
          <p:cNvSpPr/>
          <p:nvPr userDrawn="1"/>
        </p:nvSpPr>
        <p:spPr>
          <a:xfrm>
            <a:off x="0" y="982980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3">
            <a:extLst>
              <a:ext uri="{FF2B5EF4-FFF2-40B4-BE49-F238E27FC236}">
                <a16:creationId xmlns:a16="http://schemas.microsoft.com/office/drawing/2014/main" id="{EE0F8160-0D87-EF92-258F-2FE14C90705D}"/>
              </a:ext>
            </a:extLst>
          </p:cNvPr>
          <p:cNvSpPr/>
          <p:nvPr userDrawn="1"/>
        </p:nvSpPr>
        <p:spPr>
          <a:xfrm>
            <a:off x="754380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F3784ECE-A371-996F-8A67-AF62139C6D4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380490" y="9107133"/>
            <a:ext cx="3544888" cy="312738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contact@usc.edu</a:t>
            </a:r>
          </a:p>
        </p:txBody>
      </p:sp>
      <p:sp>
        <p:nvSpPr>
          <p:cNvPr id="44" name="Content Placeholder 42">
            <a:extLst>
              <a:ext uri="{FF2B5EF4-FFF2-40B4-BE49-F238E27FC236}">
                <a16:creationId xmlns:a16="http://schemas.microsoft.com/office/drawing/2014/main" id="{BEBE9C8F-11D8-B9B7-1B31-10DF8016C08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380490" y="9352036"/>
            <a:ext cx="3544888" cy="312738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usc.edu/registration-link</a:t>
            </a:r>
          </a:p>
        </p:txBody>
      </p:sp>
      <p:sp>
        <p:nvSpPr>
          <p:cNvPr id="46" name="Content Placeholder 45">
            <a:extLst>
              <a:ext uri="{FF2B5EF4-FFF2-40B4-BE49-F238E27FC236}">
                <a16:creationId xmlns:a16="http://schemas.microsoft.com/office/drawing/2014/main" id="{095EFAE5-8245-776B-A4B6-C644683B0228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96950" y="8790658"/>
            <a:ext cx="3810000" cy="254000"/>
          </a:xfrm>
          <a:prstGeom prst="rect">
            <a:avLst/>
          </a:prstGeom>
        </p:spPr>
        <p:txBody>
          <a:bodyPr/>
          <a:lstStyle>
            <a:lvl1pPr>
              <a:buNone/>
              <a:defRPr sz="1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Contact and Registration</a:t>
            </a:r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EE446EFC-A8A3-C0C3-DF95-28FC350A4388}"/>
              </a:ext>
            </a:extLst>
          </p:cNvPr>
          <p:cNvSpPr/>
          <p:nvPr userDrawn="1"/>
        </p:nvSpPr>
        <p:spPr>
          <a:xfrm>
            <a:off x="0" y="0"/>
            <a:ext cx="7772400" cy="228600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6" name="Graphic 65">
            <a:extLst>
              <a:ext uri="{FF2B5EF4-FFF2-40B4-BE49-F238E27FC236}">
                <a16:creationId xmlns:a16="http://schemas.microsoft.com/office/drawing/2014/main" id="{7BF345E4-7336-5DA3-9EB3-6F44514D0A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7579" y="9168926"/>
            <a:ext cx="187654" cy="152469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9542D475-A36F-9D6A-45F5-D571702AAC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530" y="9396150"/>
            <a:ext cx="136616" cy="197334"/>
          </a:xfrm>
          <a:prstGeom prst="rect">
            <a:avLst/>
          </a:prstGeom>
        </p:spPr>
      </p:pic>
      <p:sp>
        <p:nvSpPr>
          <p:cNvPr id="68" name="Text Placeholder 30">
            <a:extLst>
              <a:ext uri="{FF2B5EF4-FFF2-40B4-BE49-F238E27FC236}">
                <a16:creationId xmlns:a16="http://schemas.microsoft.com/office/drawing/2014/main" id="{894A9714-7EBE-6FE3-E4F9-C88740067B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1413" y="2399811"/>
            <a:ext cx="6223000" cy="171991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600" b="1"/>
            </a:lvl2pPr>
            <a:lvl3pPr>
              <a:defRPr sz="3600" b="1"/>
            </a:lvl3pPr>
            <a:lvl4pPr>
              <a:defRPr sz="3600" b="1"/>
            </a:lvl4pPr>
            <a:lvl5pPr>
              <a:defRPr sz="3600" b="1"/>
            </a:lvl5pPr>
          </a:lstStyle>
          <a:p>
            <a:pPr lvl="0"/>
            <a:r>
              <a:rPr lang="en-US" dirty="0"/>
              <a:t>Event Title Goes here</a:t>
            </a:r>
          </a:p>
          <a:p>
            <a:pPr lvl="0"/>
            <a:r>
              <a:rPr lang="en-US" dirty="0"/>
              <a:t>Up to Two Lines</a:t>
            </a:r>
          </a:p>
        </p:txBody>
      </p:sp>
      <p:sp>
        <p:nvSpPr>
          <p:cNvPr id="69" name="Text Placeholder 57">
            <a:extLst>
              <a:ext uri="{FF2B5EF4-FFF2-40B4-BE49-F238E27FC236}">
                <a16:creationId xmlns:a16="http://schemas.microsoft.com/office/drawing/2014/main" id="{ECB8825A-A9F7-6167-737C-D6D1847E82D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89885" y="4364636"/>
            <a:ext cx="4144962" cy="14009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800" b="1"/>
            </a:lvl2pPr>
            <a:lvl3pPr>
              <a:buFontTx/>
              <a:buNone/>
              <a:defRPr sz="1800" b="1"/>
            </a:lvl3pPr>
            <a:lvl4pPr>
              <a:buFontTx/>
              <a:buNone/>
              <a:defRPr sz="1800" b="1"/>
            </a:lvl4pPr>
            <a:lvl5pPr>
              <a:buFontTx/>
              <a:buNone/>
              <a:defRPr sz="1800" b="1"/>
            </a:lvl5pPr>
          </a:lstStyle>
          <a:p>
            <a:pPr lvl="0"/>
            <a:r>
              <a:rPr lang="en-US" dirty="0"/>
              <a:t>Date | Time</a:t>
            </a:r>
          </a:p>
          <a:p>
            <a:pPr lvl="0"/>
            <a:r>
              <a:rPr lang="en-US" dirty="0"/>
              <a:t>Location</a:t>
            </a:r>
          </a:p>
        </p:txBody>
      </p:sp>
      <p:sp>
        <p:nvSpPr>
          <p:cNvPr id="70" name="Text Placeholder 61">
            <a:extLst>
              <a:ext uri="{FF2B5EF4-FFF2-40B4-BE49-F238E27FC236}">
                <a16:creationId xmlns:a16="http://schemas.microsoft.com/office/drawing/2014/main" id="{81846384-5B3A-AC17-DA8E-E67699AB92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89885" y="5877302"/>
            <a:ext cx="4144962" cy="2581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71" name="Text Placeholder 63">
            <a:extLst>
              <a:ext uri="{FF2B5EF4-FFF2-40B4-BE49-F238E27FC236}">
                <a16:creationId xmlns:a16="http://schemas.microsoft.com/office/drawing/2014/main" id="{9E000ADB-7B9A-5B83-2AA8-E660905C9C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460206" y="5623528"/>
            <a:ext cx="1779588" cy="6734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 sz="1200" b="1"/>
            </a:lvl2pPr>
            <a:lvl3pPr algn="ctr">
              <a:buNone/>
              <a:defRPr sz="1200" b="1"/>
            </a:lvl3pPr>
            <a:lvl4pPr algn="ctr">
              <a:buNone/>
              <a:defRPr sz="1200" b="1"/>
            </a:lvl4pPr>
            <a:lvl5pPr algn="ctr">
              <a:buNone/>
              <a:defRPr sz="1200" b="1"/>
            </a:lvl5pPr>
          </a:lstStyle>
          <a:p>
            <a:pPr lvl="0"/>
            <a:r>
              <a:rPr lang="en-US" dirty="0" err="1"/>
              <a:t>Fname</a:t>
            </a:r>
            <a:r>
              <a:rPr lang="en-US" dirty="0"/>
              <a:t> </a:t>
            </a:r>
            <a:r>
              <a:rPr lang="en-US" dirty="0" err="1"/>
              <a:t>Lname</a:t>
            </a:r>
            <a:endParaRPr lang="en-US" dirty="0"/>
          </a:p>
          <a:p>
            <a:pPr lvl="0"/>
            <a:r>
              <a:rPr lang="en-US" dirty="0"/>
              <a:t>Title, Department</a:t>
            </a:r>
          </a:p>
        </p:txBody>
      </p:sp>
      <p:sp>
        <p:nvSpPr>
          <p:cNvPr id="72" name="Text Placeholder 63">
            <a:extLst>
              <a:ext uri="{FF2B5EF4-FFF2-40B4-BE49-F238E27FC236}">
                <a16:creationId xmlns:a16="http://schemas.microsoft.com/office/drawing/2014/main" id="{A4559361-EBF5-CB8E-CCF0-7FDA0AC21C6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49887" y="7706184"/>
            <a:ext cx="1779588" cy="6848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 sz="1200" b="1"/>
            </a:lvl2pPr>
            <a:lvl3pPr algn="ctr">
              <a:buNone/>
              <a:defRPr sz="1200" b="1"/>
            </a:lvl3pPr>
            <a:lvl4pPr algn="ctr">
              <a:buNone/>
              <a:defRPr sz="1200" b="1"/>
            </a:lvl4pPr>
            <a:lvl5pPr algn="ctr">
              <a:buNone/>
              <a:defRPr sz="1200" b="1"/>
            </a:lvl5pPr>
          </a:lstStyle>
          <a:p>
            <a:pPr lvl="0"/>
            <a:r>
              <a:rPr lang="en-US" dirty="0" err="1"/>
              <a:t>Fname</a:t>
            </a:r>
            <a:r>
              <a:rPr lang="en-US" dirty="0"/>
              <a:t> </a:t>
            </a:r>
            <a:r>
              <a:rPr lang="en-US" dirty="0" err="1"/>
              <a:t>Lname</a:t>
            </a:r>
            <a:endParaRPr lang="en-US" dirty="0"/>
          </a:p>
          <a:p>
            <a:pPr lvl="0"/>
            <a:r>
              <a:rPr lang="en-US" dirty="0"/>
              <a:t>Title, Department</a:t>
            </a:r>
          </a:p>
        </p:txBody>
      </p:sp>
      <p:sp>
        <p:nvSpPr>
          <p:cNvPr id="74" name="Picture Placeholder 73">
            <a:extLst>
              <a:ext uri="{FF2B5EF4-FFF2-40B4-BE49-F238E27FC236}">
                <a16:creationId xmlns:a16="http://schemas.microsoft.com/office/drawing/2014/main" id="{9832E01D-7696-FA42-195A-3579C6B0381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4531" y="4463512"/>
            <a:ext cx="1130300" cy="11303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5" name="Picture Placeholder 73">
            <a:extLst>
              <a:ext uri="{FF2B5EF4-FFF2-40B4-BE49-F238E27FC236}">
                <a16:creationId xmlns:a16="http://schemas.microsoft.com/office/drawing/2014/main" id="{10BA93DE-AF86-6ED7-9D75-F1B4549C1170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74531" y="6516953"/>
            <a:ext cx="1130300" cy="11303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5">
            <a:extLst>
              <a:ext uri="{FF2B5EF4-FFF2-40B4-BE49-F238E27FC236}">
                <a16:creationId xmlns:a16="http://schemas.microsoft.com/office/drawing/2014/main" id="{1BF96E04-EB45-9DDF-9C14-620C5B4B1B7F}"/>
              </a:ext>
            </a:extLst>
          </p:cNvPr>
          <p:cNvSpPr/>
          <p:nvPr userDrawn="1"/>
        </p:nvSpPr>
        <p:spPr>
          <a:xfrm>
            <a:off x="251460" y="8703310"/>
            <a:ext cx="7385050" cy="1276350"/>
          </a:xfrm>
          <a:prstGeom prst="rect">
            <a:avLst/>
          </a:prstGeom>
          <a:solidFill>
            <a:srgbClr val="F0EFEF"/>
          </a:solidFill>
          <a:ln w="12700">
            <a:solidFill>
              <a:srgbClr val="F0EFE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456B304C-E5D3-FB97-9969-E863C3D88CBE}"/>
              </a:ext>
            </a:extLst>
          </p:cNvPr>
          <p:cNvSpPr/>
          <p:nvPr userDrawn="1"/>
        </p:nvSpPr>
        <p:spPr>
          <a:xfrm>
            <a:off x="0" y="2292350"/>
            <a:ext cx="819150" cy="7687310"/>
          </a:xfrm>
          <a:prstGeom prst="rect">
            <a:avLst/>
          </a:prstGeom>
          <a:solidFill>
            <a:schemeClr val="accent1"/>
          </a:solidFill>
          <a:ln w="12700">
            <a:noFill/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5A1331C-8E5F-020C-BE16-A44DBF7D8BC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1460" y="228600"/>
            <a:ext cx="7292340" cy="2063750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B18C4FB-A2D8-2F99-AD42-7D8E3EB53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34000" y="9009502"/>
            <a:ext cx="2032000" cy="508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8D2CA6EB-2C52-4852-DDFE-C54C247CBDBB}"/>
              </a:ext>
            </a:extLst>
          </p:cNvPr>
          <p:cNvSpPr/>
          <p:nvPr userDrawn="1"/>
        </p:nvSpPr>
        <p:spPr>
          <a:xfrm>
            <a:off x="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41384700-523F-BFE6-13FF-EA2B280E3A33}"/>
              </a:ext>
            </a:extLst>
          </p:cNvPr>
          <p:cNvSpPr/>
          <p:nvPr userDrawn="1"/>
        </p:nvSpPr>
        <p:spPr>
          <a:xfrm>
            <a:off x="0" y="982980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3">
            <a:extLst>
              <a:ext uri="{FF2B5EF4-FFF2-40B4-BE49-F238E27FC236}">
                <a16:creationId xmlns:a16="http://schemas.microsoft.com/office/drawing/2014/main" id="{EE0F8160-0D87-EF92-258F-2FE14C90705D}"/>
              </a:ext>
            </a:extLst>
          </p:cNvPr>
          <p:cNvSpPr/>
          <p:nvPr userDrawn="1"/>
        </p:nvSpPr>
        <p:spPr>
          <a:xfrm>
            <a:off x="754380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F3784ECE-A371-996F-8A67-AF62139C6D4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380490" y="9107133"/>
            <a:ext cx="3544888" cy="312738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contact@usc.edu</a:t>
            </a:r>
            <a:endParaRPr lang="en-US" dirty="0"/>
          </a:p>
        </p:txBody>
      </p:sp>
      <p:sp>
        <p:nvSpPr>
          <p:cNvPr id="44" name="Content Placeholder 42">
            <a:extLst>
              <a:ext uri="{FF2B5EF4-FFF2-40B4-BE49-F238E27FC236}">
                <a16:creationId xmlns:a16="http://schemas.microsoft.com/office/drawing/2014/main" id="{BEBE9C8F-11D8-B9B7-1B31-10DF8016C08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380490" y="9352036"/>
            <a:ext cx="3544888" cy="312738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usc.edu/registration-link</a:t>
            </a:r>
          </a:p>
        </p:txBody>
      </p:sp>
      <p:sp>
        <p:nvSpPr>
          <p:cNvPr id="46" name="Content Placeholder 45">
            <a:extLst>
              <a:ext uri="{FF2B5EF4-FFF2-40B4-BE49-F238E27FC236}">
                <a16:creationId xmlns:a16="http://schemas.microsoft.com/office/drawing/2014/main" id="{095EFAE5-8245-776B-A4B6-C644683B0228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96950" y="8790658"/>
            <a:ext cx="3810000" cy="254000"/>
          </a:xfrm>
          <a:prstGeom prst="rect">
            <a:avLst/>
          </a:prstGeom>
        </p:spPr>
        <p:txBody>
          <a:bodyPr/>
          <a:lstStyle>
            <a:lvl1pPr>
              <a:buNone/>
              <a:defRPr sz="1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Contact and Registration</a:t>
            </a:r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EE446EFC-A8A3-C0C3-DF95-28FC350A4388}"/>
              </a:ext>
            </a:extLst>
          </p:cNvPr>
          <p:cNvSpPr/>
          <p:nvPr userDrawn="1"/>
        </p:nvSpPr>
        <p:spPr>
          <a:xfrm>
            <a:off x="0" y="0"/>
            <a:ext cx="7772400" cy="228600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2129E25-7AC2-7B0D-54B4-D5BD860453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7579" y="9168926"/>
            <a:ext cx="187654" cy="152469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5674C2F0-CAA5-6FFD-F2E5-85771CD5EB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530" y="9396150"/>
            <a:ext cx="136616" cy="197334"/>
          </a:xfrm>
          <a:prstGeom prst="rect">
            <a:avLst/>
          </a:prstGeom>
        </p:spPr>
      </p:pic>
      <p:sp>
        <p:nvSpPr>
          <p:cNvPr id="21" name="Text Placeholder 30">
            <a:extLst>
              <a:ext uri="{FF2B5EF4-FFF2-40B4-BE49-F238E27FC236}">
                <a16:creationId xmlns:a16="http://schemas.microsoft.com/office/drawing/2014/main" id="{1F68BF6D-02A5-B654-8061-0314784966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1413" y="2399811"/>
            <a:ext cx="6223000" cy="171991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600" b="1"/>
            </a:lvl2pPr>
            <a:lvl3pPr>
              <a:defRPr sz="3600" b="1"/>
            </a:lvl3pPr>
            <a:lvl4pPr>
              <a:defRPr sz="3600" b="1"/>
            </a:lvl4pPr>
            <a:lvl5pPr>
              <a:defRPr sz="3600" b="1"/>
            </a:lvl5pPr>
          </a:lstStyle>
          <a:p>
            <a:pPr lvl="0"/>
            <a:r>
              <a:rPr lang="en-US" dirty="0"/>
              <a:t>Event Title Goes here</a:t>
            </a:r>
          </a:p>
          <a:p>
            <a:pPr lvl="0"/>
            <a:r>
              <a:rPr lang="en-US" dirty="0"/>
              <a:t>Up to Two Lines</a:t>
            </a:r>
          </a:p>
        </p:txBody>
      </p:sp>
      <p:sp>
        <p:nvSpPr>
          <p:cNvPr id="22" name="Text Placeholder 57">
            <a:extLst>
              <a:ext uri="{FF2B5EF4-FFF2-40B4-BE49-F238E27FC236}">
                <a16:creationId xmlns:a16="http://schemas.microsoft.com/office/drawing/2014/main" id="{10B4FAA4-0303-8016-FAD4-963948905E9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89885" y="4364636"/>
            <a:ext cx="4144962" cy="14009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800" b="1"/>
            </a:lvl2pPr>
            <a:lvl3pPr>
              <a:buFontTx/>
              <a:buNone/>
              <a:defRPr sz="1800" b="1"/>
            </a:lvl3pPr>
            <a:lvl4pPr>
              <a:buFontTx/>
              <a:buNone/>
              <a:defRPr sz="1800" b="1"/>
            </a:lvl4pPr>
            <a:lvl5pPr>
              <a:buFontTx/>
              <a:buNone/>
              <a:defRPr sz="1800" b="1"/>
            </a:lvl5pPr>
          </a:lstStyle>
          <a:p>
            <a:pPr lvl="0"/>
            <a:r>
              <a:rPr lang="en-US" dirty="0"/>
              <a:t>Date | Time</a:t>
            </a:r>
          </a:p>
          <a:p>
            <a:pPr lvl="0"/>
            <a:r>
              <a:rPr lang="en-US" dirty="0"/>
              <a:t>Location</a:t>
            </a:r>
          </a:p>
        </p:txBody>
      </p:sp>
      <p:sp>
        <p:nvSpPr>
          <p:cNvPr id="23" name="Text Placeholder 61">
            <a:extLst>
              <a:ext uri="{FF2B5EF4-FFF2-40B4-BE49-F238E27FC236}">
                <a16:creationId xmlns:a16="http://schemas.microsoft.com/office/drawing/2014/main" id="{1C05A70B-8DD9-8288-9DB2-B005BDAEEB3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89885" y="5877302"/>
            <a:ext cx="4144962" cy="2581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4" name="Text Placeholder 63">
            <a:extLst>
              <a:ext uri="{FF2B5EF4-FFF2-40B4-BE49-F238E27FC236}">
                <a16:creationId xmlns:a16="http://schemas.microsoft.com/office/drawing/2014/main" id="{0CA51A9C-7D27-8908-4197-888601281F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460206" y="5623528"/>
            <a:ext cx="1779588" cy="6734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 sz="1200" b="1"/>
            </a:lvl2pPr>
            <a:lvl3pPr algn="ctr">
              <a:buNone/>
              <a:defRPr sz="1200" b="1"/>
            </a:lvl3pPr>
            <a:lvl4pPr algn="ctr">
              <a:buNone/>
              <a:defRPr sz="1200" b="1"/>
            </a:lvl4pPr>
            <a:lvl5pPr algn="ctr">
              <a:buNone/>
              <a:defRPr sz="1200" b="1"/>
            </a:lvl5pPr>
          </a:lstStyle>
          <a:p>
            <a:pPr lvl="0"/>
            <a:r>
              <a:rPr lang="en-US" dirty="0" err="1"/>
              <a:t>Fname</a:t>
            </a:r>
            <a:r>
              <a:rPr lang="en-US" dirty="0"/>
              <a:t> </a:t>
            </a:r>
            <a:r>
              <a:rPr lang="en-US" dirty="0" err="1"/>
              <a:t>Lname</a:t>
            </a:r>
            <a:endParaRPr lang="en-US" dirty="0"/>
          </a:p>
          <a:p>
            <a:pPr lvl="0"/>
            <a:r>
              <a:rPr lang="en-US" dirty="0"/>
              <a:t>Title, Department</a:t>
            </a:r>
          </a:p>
        </p:txBody>
      </p:sp>
      <p:sp>
        <p:nvSpPr>
          <p:cNvPr id="26" name="Text Placeholder 63">
            <a:extLst>
              <a:ext uri="{FF2B5EF4-FFF2-40B4-BE49-F238E27FC236}">
                <a16:creationId xmlns:a16="http://schemas.microsoft.com/office/drawing/2014/main" id="{DF667E9B-4176-02D0-2D63-4919A57AA4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49887" y="7706184"/>
            <a:ext cx="1779588" cy="6848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 sz="1200" b="1"/>
            </a:lvl2pPr>
            <a:lvl3pPr algn="ctr">
              <a:buNone/>
              <a:defRPr sz="1200" b="1"/>
            </a:lvl3pPr>
            <a:lvl4pPr algn="ctr">
              <a:buNone/>
              <a:defRPr sz="1200" b="1"/>
            </a:lvl4pPr>
            <a:lvl5pPr algn="ctr">
              <a:buNone/>
              <a:defRPr sz="1200" b="1"/>
            </a:lvl5pPr>
          </a:lstStyle>
          <a:p>
            <a:pPr lvl="0"/>
            <a:r>
              <a:rPr lang="en-US" dirty="0" err="1"/>
              <a:t>Fname</a:t>
            </a:r>
            <a:r>
              <a:rPr lang="en-US" dirty="0"/>
              <a:t> </a:t>
            </a:r>
            <a:r>
              <a:rPr lang="en-US" dirty="0" err="1"/>
              <a:t>Lname</a:t>
            </a:r>
            <a:endParaRPr lang="en-US" dirty="0"/>
          </a:p>
          <a:p>
            <a:pPr lvl="0"/>
            <a:r>
              <a:rPr lang="en-US" dirty="0"/>
              <a:t>Title, Department</a:t>
            </a:r>
          </a:p>
        </p:txBody>
      </p:sp>
      <p:sp>
        <p:nvSpPr>
          <p:cNvPr id="28" name="Shape 7">
            <a:extLst>
              <a:ext uri="{FF2B5EF4-FFF2-40B4-BE49-F238E27FC236}">
                <a16:creationId xmlns:a16="http://schemas.microsoft.com/office/drawing/2014/main" id="{2F9B2C1E-5BBB-924B-D6A0-C916B9E36D97}"/>
              </a:ext>
            </a:extLst>
          </p:cNvPr>
          <p:cNvSpPr/>
          <p:nvPr userDrawn="1"/>
        </p:nvSpPr>
        <p:spPr>
          <a:xfrm>
            <a:off x="1188720" y="4209336"/>
            <a:ext cx="5634990" cy="0"/>
          </a:xfrm>
          <a:prstGeom prst="line">
            <a:avLst/>
          </a:prstGeom>
          <a:noFill/>
          <a:ln w="762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Picture Placeholder 73">
            <a:extLst>
              <a:ext uri="{FF2B5EF4-FFF2-40B4-BE49-F238E27FC236}">
                <a16:creationId xmlns:a16="http://schemas.microsoft.com/office/drawing/2014/main" id="{8015C69A-85AF-C22D-EDE6-1ECB3A79AF4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4531" y="4463512"/>
            <a:ext cx="1130300" cy="11303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2" name="Picture Placeholder 73">
            <a:extLst>
              <a:ext uri="{FF2B5EF4-FFF2-40B4-BE49-F238E27FC236}">
                <a16:creationId xmlns:a16="http://schemas.microsoft.com/office/drawing/2014/main" id="{481F4C8D-B333-B648-597A-EBD760AA78D1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74531" y="6516953"/>
            <a:ext cx="1130300" cy="11303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78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0">
            <a:extLst>
              <a:ext uri="{FF2B5EF4-FFF2-40B4-BE49-F238E27FC236}">
                <a16:creationId xmlns:a16="http://schemas.microsoft.com/office/drawing/2014/main" id="{434B7ABE-0BBE-D950-2CD6-E84155C3ECB0}"/>
              </a:ext>
            </a:extLst>
          </p:cNvPr>
          <p:cNvSpPr/>
          <p:nvPr userDrawn="1"/>
        </p:nvSpPr>
        <p:spPr>
          <a:xfrm>
            <a:off x="3475990" y="148590"/>
            <a:ext cx="4222750" cy="9761220"/>
          </a:xfrm>
          <a:prstGeom prst="rect">
            <a:avLst/>
          </a:prstGeom>
          <a:solidFill>
            <a:srgbClr val="FFCD05"/>
          </a:solidFill>
          <a:ln w="12700">
            <a:solidFill>
              <a:srgbClr val="FFCD0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DAB1D9F1-EC52-41C4-1FC1-0316DD74721B}"/>
              </a:ext>
            </a:extLst>
          </p:cNvPr>
          <p:cNvSpPr/>
          <p:nvPr userDrawn="1"/>
        </p:nvSpPr>
        <p:spPr>
          <a:xfrm>
            <a:off x="0" y="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78B0C3C8-60DC-4EB5-DA60-8BF7A246BE0F}"/>
              </a:ext>
            </a:extLst>
          </p:cNvPr>
          <p:cNvSpPr/>
          <p:nvPr userDrawn="1"/>
        </p:nvSpPr>
        <p:spPr>
          <a:xfrm>
            <a:off x="0" y="982980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2103EA9E-2592-7975-379F-BC43CFB2BC2D}"/>
              </a:ext>
            </a:extLst>
          </p:cNvPr>
          <p:cNvSpPr/>
          <p:nvPr userDrawn="1"/>
        </p:nvSpPr>
        <p:spPr>
          <a:xfrm>
            <a:off x="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34CBE0BE-0A13-6A26-82DF-73D71CEC9DA3}"/>
              </a:ext>
            </a:extLst>
          </p:cNvPr>
          <p:cNvSpPr/>
          <p:nvPr userDrawn="1"/>
        </p:nvSpPr>
        <p:spPr>
          <a:xfrm>
            <a:off x="754380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8360B82-D823-F667-4AF9-ABA835E822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8601" y="228600"/>
            <a:ext cx="3247390" cy="9601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6111E34C-7977-9CDA-9B1D-CE0EA818046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0" y="9009502"/>
            <a:ext cx="2032000" cy="508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Text Placeholder 57">
            <a:extLst>
              <a:ext uri="{FF2B5EF4-FFF2-40B4-BE49-F238E27FC236}">
                <a16:creationId xmlns:a16="http://schemas.microsoft.com/office/drawing/2014/main" id="{5C2D3F53-7AAB-01D0-B206-242EDA1FDA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86200" y="3013371"/>
            <a:ext cx="3479800" cy="1129600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800" b="1"/>
            </a:lvl2pPr>
            <a:lvl3pPr>
              <a:buFontTx/>
              <a:buNone/>
              <a:defRPr sz="1800" b="1"/>
            </a:lvl3pPr>
            <a:lvl4pPr>
              <a:buFontTx/>
              <a:buNone/>
              <a:defRPr sz="1800" b="1"/>
            </a:lvl4pPr>
            <a:lvl5pPr>
              <a:buFontTx/>
              <a:buNone/>
              <a:defRPr sz="1800" b="1"/>
            </a:lvl5pPr>
          </a:lstStyle>
          <a:p>
            <a:pPr lvl="0"/>
            <a:r>
              <a:rPr lang="en-US" dirty="0"/>
              <a:t>Date | Time</a:t>
            </a:r>
          </a:p>
          <a:p>
            <a:pPr lvl="0"/>
            <a:r>
              <a:rPr lang="en-US" dirty="0"/>
              <a:t>Location</a:t>
            </a:r>
          </a:p>
        </p:txBody>
      </p:sp>
      <p:sp>
        <p:nvSpPr>
          <p:cNvPr id="22" name="Text Placeholder 61">
            <a:extLst>
              <a:ext uri="{FF2B5EF4-FFF2-40B4-BE49-F238E27FC236}">
                <a16:creationId xmlns:a16="http://schemas.microsoft.com/office/drawing/2014/main" id="{F8A18C7C-20BB-2B9E-F5BB-61A8371A88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86200" y="4221744"/>
            <a:ext cx="3330575" cy="3143738"/>
          </a:xfrm>
          <a:prstGeom prst="rect">
            <a:avLst/>
          </a:prstGeom>
        </p:spPr>
        <p:txBody>
          <a:bodyPr/>
          <a:lstStyle>
            <a:lvl1pP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Lorem Ipsum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90406DD-D716-F421-6862-A0E8B918D41B}"/>
              </a:ext>
            </a:extLst>
          </p:cNvPr>
          <p:cNvCxnSpPr/>
          <p:nvPr userDrawn="1"/>
        </p:nvCxnSpPr>
        <p:spPr>
          <a:xfrm>
            <a:off x="3937728" y="980501"/>
            <a:ext cx="32790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57">
            <a:extLst>
              <a:ext uri="{FF2B5EF4-FFF2-40B4-BE49-F238E27FC236}">
                <a16:creationId xmlns:a16="http://schemas.microsoft.com/office/drawing/2014/main" id="{378C65B5-78CC-D261-9856-460F39239EC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886200" y="292032"/>
            <a:ext cx="4144962" cy="638936"/>
          </a:xfrm>
          <a:prstGeom prst="rect">
            <a:avLst/>
          </a:prstGeom>
        </p:spPr>
        <p:txBody>
          <a:bodyPr anchor="b"/>
          <a:lstStyle>
            <a:lvl1pPr>
              <a:buFontTx/>
              <a:buNone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800" b="1"/>
            </a:lvl2pPr>
            <a:lvl3pPr>
              <a:buFontTx/>
              <a:buNone/>
              <a:defRPr sz="1800" b="1"/>
            </a:lvl3pPr>
            <a:lvl4pPr>
              <a:buFontTx/>
              <a:buNone/>
              <a:defRPr sz="1800" b="1"/>
            </a:lvl4pPr>
            <a:lvl5pPr>
              <a:buFontTx/>
              <a:buNone/>
              <a:defRPr sz="1800" b="1"/>
            </a:lvl5pPr>
          </a:lstStyle>
          <a:p>
            <a:pPr lvl="0"/>
            <a:r>
              <a:rPr lang="en-US" dirty="0"/>
              <a:t>Department Name</a:t>
            </a:r>
          </a:p>
        </p:txBody>
      </p:sp>
      <p:sp>
        <p:nvSpPr>
          <p:cNvPr id="33" name="Content Placeholder 42">
            <a:extLst>
              <a:ext uri="{FF2B5EF4-FFF2-40B4-BE49-F238E27FC236}">
                <a16:creationId xmlns:a16="http://schemas.microsoft.com/office/drawing/2014/main" id="{D29B284B-C8F6-A261-3259-59240D52D56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269740" y="8185191"/>
            <a:ext cx="3096260" cy="312738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contact@usc.edu</a:t>
            </a:r>
            <a:endParaRPr lang="en-US" dirty="0"/>
          </a:p>
        </p:txBody>
      </p:sp>
      <p:sp>
        <p:nvSpPr>
          <p:cNvPr id="34" name="Content Placeholder 42">
            <a:extLst>
              <a:ext uri="{FF2B5EF4-FFF2-40B4-BE49-F238E27FC236}">
                <a16:creationId xmlns:a16="http://schemas.microsoft.com/office/drawing/2014/main" id="{E957E125-ED65-3AC6-E1AC-2C9981786FD3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269740" y="8430094"/>
            <a:ext cx="3096260" cy="312738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usc.edu/registration-link</a:t>
            </a:r>
          </a:p>
        </p:txBody>
      </p:sp>
      <p:sp>
        <p:nvSpPr>
          <p:cNvPr id="35" name="Content Placeholder 45">
            <a:extLst>
              <a:ext uri="{FF2B5EF4-FFF2-40B4-BE49-F238E27FC236}">
                <a16:creationId xmlns:a16="http://schemas.microsoft.com/office/drawing/2014/main" id="{18689AA8-2F0D-AEF2-9C66-2372D1B88736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886200" y="7868715"/>
            <a:ext cx="3479800" cy="294693"/>
          </a:xfrm>
          <a:prstGeom prst="rect">
            <a:avLst/>
          </a:prstGeom>
        </p:spPr>
        <p:txBody>
          <a:bodyPr/>
          <a:lstStyle>
            <a:lvl1pPr>
              <a:buNone/>
              <a:defRPr sz="1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Contact and Registration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3CB1929-9D57-446B-99E8-82E638D07C09}"/>
              </a:ext>
            </a:extLst>
          </p:cNvPr>
          <p:cNvCxnSpPr/>
          <p:nvPr userDrawn="1"/>
        </p:nvCxnSpPr>
        <p:spPr>
          <a:xfrm>
            <a:off x="3937728" y="7654886"/>
            <a:ext cx="32790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4F0EE2FB-FBCB-9082-E171-848A9E1948D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886200" y="1123951"/>
            <a:ext cx="3479800" cy="1765922"/>
          </a:xfrm>
          <a:prstGeom prst="rect">
            <a:avLst/>
          </a:prstGeom>
        </p:spPr>
        <p:txBody>
          <a:bodyPr wrap="square" anchor="b"/>
          <a:lstStyle>
            <a:lvl1pPr marL="0" indent="0">
              <a:buNone/>
              <a:defRPr sz="4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>
              <a:buNone/>
              <a:defRPr b="1"/>
            </a:lvl4pPr>
            <a:lvl5pPr>
              <a:buNone/>
              <a:defRPr b="1"/>
            </a:lvl5pPr>
          </a:lstStyle>
          <a:p>
            <a:pPr lvl="0"/>
            <a:r>
              <a:rPr lang="en-US" dirty="0"/>
              <a:t>Event Title Goes Here</a:t>
            </a: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DF170B46-5C5C-97CA-2446-89323499FE6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93186" y="8259378"/>
            <a:ext cx="187654" cy="152469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33E9CC78-B33F-2F85-5FC8-B2E2717BB5C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03137" y="8486602"/>
            <a:ext cx="136616" cy="19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32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DAB1D9F1-EC52-41C4-1FC1-0316DD74721B}"/>
              </a:ext>
            </a:extLst>
          </p:cNvPr>
          <p:cNvSpPr/>
          <p:nvPr userDrawn="1"/>
        </p:nvSpPr>
        <p:spPr>
          <a:xfrm>
            <a:off x="0" y="0"/>
            <a:ext cx="7772400" cy="213259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0">
            <a:extLst>
              <a:ext uri="{FF2B5EF4-FFF2-40B4-BE49-F238E27FC236}">
                <a16:creationId xmlns:a16="http://schemas.microsoft.com/office/drawing/2014/main" id="{434B7ABE-0BBE-D950-2CD6-E84155C3ECB0}"/>
              </a:ext>
            </a:extLst>
          </p:cNvPr>
          <p:cNvSpPr/>
          <p:nvPr userDrawn="1"/>
        </p:nvSpPr>
        <p:spPr>
          <a:xfrm>
            <a:off x="3475990" y="213259"/>
            <a:ext cx="4222750" cy="9696551"/>
          </a:xfrm>
          <a:prstGeom prst="rect">
            <a:avLst/>
          </a:prstGeom>
          <a:solidFill>
            <a:schemeClr val="accent1"/>
          </a:solidFill>
          <a:ln w="12700">
            <a:noFill/>
            <a:prstDash val="solid"/>
          </a:ln>
        </p:spPr>
        <p:txBody>
          <a:bodyPr>
            <a:norm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78B0C3C8-60DC-4EB5-DA60-8BF7A246BE0F}"/>
              </a:ext>
            </a:extLst>
          </p:cNvPr>
          <p:cNvSpPr/>
          <p:nvPr userDrawn="1"/>
        </p:nvSpPr>
        <p:spPr>
          <a:xfrm>
            <a:off x="0" y="982980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2103EA9E-2592-7975-379F-BC43CFB2BC2D}"/>
              </a:ext>
            </a:extLst>
          </p:cNvPr>
          <p:cNvSpPr/>
          <p:nvPr userDrawn="1"/>
        </p:nvSpPr>
        <p:spPr>
          <a:xfrm>
            <a:off x="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34CBE0BE-0A13-6A26-82DF-73D71CEC9DA3}"/>
              </a:ext>
            </a:extLst>
          </p:cNvPr>
          <p:cNvSpPr/>
          <p:nvPr userDrawn="1"/>
        </p:nvSpPr>
        <p:spPr>
          <a:xfrm>
            <a:off x="754380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8360B82-D823-F667-4AF9-ABA835E822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8601" y="213260"/>
            <a:ext cx="3247389" cy="961654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6111E34C-7977-9CDA-9B1D-CE0EA818046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0" y="9009502"/>
            <a:ext cx="2032000" cy="508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Text Placeholder 57">
            <a:extLst>
              <a:ext uri="{FF2B5EF4-FFF2-40B4-BE49-F238E27FC236}">
                <a16:creationId xmlns:a16="http://schemas.microsoft.com/office/drawing/2014/main" id="{5C2D3F53-7AAB-01D0-B206-242EDA1FDA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86200" y="3013371"/>
            <a:ext cx="3479800" cy="1129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800" b="1"/>
            </a:lvl2pPr>
            <a:lvl3pPr>
              <a:buFontTx/>
              <a:buNone/>
              <a:defRPr sz="1800" b="1"/>
            </a:lvl3pPr>
            <a:lvl4pPr>
              <a:buFontTx/>
              <a:buNone/>
              <a:defRPr sz="1800" b="1"/>
            </a:lvl4pPr>
            <a:lvl5pPr>
              <a:buFontTx/>
              <a:buNone/>
              <a:defRPr sz="1800" b="1"/>
            </a:lvl5pPr>
          </a:lstStyle>
          <a:p>
            <a:pPr lvl="0"/>
            <a:r>
              <a:rPr lang="en-US" dirty="0"/>
              <a:t>Date | Time</a:t>
            </a:r>
          </a:p>
          <a:p>
            <a:pPr lvl="0"/>
            <a:r>
              <a:rPr lang="en-US" dirty="0"/>
              <a:t>Location</a:t>
            </a:r>
          </a:p>
        </p:txBody>
      </p:sp>
      <p:sp>
        <p:nvSpPr>
          <p:cNvPr id="22" name="Text Placeholder 61">
            <a:extLst>
              <a:ext uri="{FF2B5EF4-FFF2-40B4-BE49-F238E27FC236}">
                <a16:creationId xmlns:a16="http://schemas.microsoft.com/office/drawing/2014/main" id="{F8A18C7C-20BB-2B9E-F5BB-61A8371A88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86200" y="4221744"/>
            <a:ext cx="3330575" cy="31437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Lorem Ipsum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90406DD-D716-F421-6862-A0E8B918D41B}"/>
              </a:ext>
            </a:extLst>
          </p:cNvPr>
          <p:cNvCxnSpPr/>
          <p:nvPr userDrawn="1"/>
        </p:nvCxnSpPr>
        <p:spPr>
          <a:xfrm>
            <a:off x="3937728" y="980501"/>
            <a:ext cx="327904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57">
            <a:extLst>
              <a:ext uri="{FF2B5EF4-FFF2-40B4-BE49-F238E27FC236}">
                <a16:creationId xmlns:a16="http://schemas.microsoft.com/office/drawing/2014/main" id="{378C65B5-78CC-D261-9856-460F39239EC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886200" y="292032"/>
            <a:ext cx="3479800" cy="63893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800" b="1"/>
            </a:lvl2pPr>
            <a:lvl3pPr>
              <a:buFontTx/>
              <a:buNone/>
              <a:defRPr sz="1800" b="1"/>
            </a:lvl3pPr>
            <a:lvl4pPr>
              <a:buFontTx/>
              <a:buNone/>
              <a:defRPr sz="1800" b="1"/>
            </a:lvl4pPr>
            <a:lvl5pPr>
              <a:buFontTx/>
              <a:buNone/>
              <a:defRPr sz="1800" b="1"/>
            </a:lvl5pPr>
          </a:lstStyle>
          <a:p>
            <a:pPr lvl="0"/>
            <a:r>
              <a:rPr lang="en-US" dirty="0"/>
              <a:t>Department Name</a:t>
            </a:r>
          </a:p>
        </p:txBody>
      </p:sp>
      <p:sp>
        <p:nvSpPr>
          <p:cNvPr id="33" name="Content Placeholder 42">
            <a:extLst>
              <a:ext uri="{FF2B5EF4-FFF2-40B4-BE49-F238E27FC236}">
                <a16:creationId xmlns:a16="http://schemas.microsoft.com/office/drawing/2014/main" id="{D29B284B-C8F6-A261-3259-59240D52D56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269740" y="8185191"/>
            <a:ext cx="3096260" cy="312738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contact@usc.edu</a:t>
            </a:r>
            <a:endParaRPr lang="en-US" dirty="0"/>
          </a:p>
        </p:txBody>
      </p:sp>
      <p:sp>
        <p:nvSpPr>
          <p:cNvPr id="34" name="Content Placeholder 42">
            <a:extLst>
              <a:ext uri="{FF2B5EF4-FFF2-40B4-BE49-F238E27FC236}">
                <a16:creationId xmlns:a16="http://schemas.microsoft.com/office/drawing/2014/main" id="{E957E125-ED65-3AC6-E1AC-2C9981786FD3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269740" y="8430094"/>
            <a:ext cx="3096260" cy="312738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usc.edu/registration-link</a:t>
            </a:r>
          </a:p>
        </p:txBody>
      </p:sp>
      <p:sp>
        <p:nvSpPr>
          <p:cNvPr id="35" name="Content Placeholder 45">
            <a:extLst>
              <a:ext uri="{FF2B5EF4-FFF2-40B4-BE49-F238E27FC236}">
                <a16:creationId xmlns:a16="http://schemas.microsoft.com/office/drawing/2014/main" id="{18689AA8-2F0D-AEF2-9C66-2372D1B88736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886200" y="7868715"/>
            <a:ext cx="3479800" cy="294693"/>
          </a:xfrm>
          <a:prstGeom prst="rect">
            <a:avLst/>
          </a:prstGeom>
        </p:spPr>
        <p:txBody>
          <a:bodyPr/>
          <a:lstStyle>
            <a:lvl1pPr>
              <a:buNone/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Contact and Registration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3CB1929-9D57-446B-99E8-82E638D07C09}"/>
              </a:ext>
            </a:extLst>
          </p:cNvPr>
          <p:cNvCxnSpPr/>
          <p:nvPr userDrawn="1"/>
        </p:nvCxnSpPr>
        <p:spPr>
          <a:xfrm>
            <a:off x="3937728" y="7654886"/>
            <a:ext cx="327904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4F0EE2FB-FBCB-9082-E171-848A9E1948D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886200" y="1123951"/>
            <a:ext cx="3479800" cy="1765922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>
              <a:buNone/>
              <a:defRPr b="1"/>
            </a:lvl4pPr>
            <a:lvl5pPr>
              <a:buNone/>
              <a:defRPr b="1"/>
            </a:lvl5pPr>
          </a:lstStyle>
          <a:p>
            <a:pPr lvl="0"/>
            <a:r>
              <a:rPr lang="en-US" dirty="0"/>
              <a:t>Event Title Goes Here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8CC767A-D1E7-197B-76C8-D2E7C50CABA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93186" y="8259379"/>
            <a:ext cx="187654" cy="15246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BDFA563-1ED3-3033-79D3-7BB05CC472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0978" y="8497929"/>
            <a:ext cx="128774" cy="18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618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6">
            <a:extLst>
              <a:ext uri="{FF2B5EF4-FFF2-40B4-BE49-F238E27FC236}">
                <a16:creationId xmlns:a16="http://schemas.microsoft.com/office/drawing/2014/main" id="{456B304C-E5D3-FB97-9969-E863C3D88CBE}"/>
              </a:ext>
            </a:extLst>
          </p:cNvPr>
          <p:cNvSpPr/>
          <p:nvPr userDrawn="1"/>
        </p:nvSpPr>
        <p:spPr>
          <a:xfrm>
            <a:off x="5149068" y="345661"/>
            <a:ext cx="2269746" cy="5560461"/>
          </a:xfrm>
          <a:prstGeom prst="rect">
            <a:avLst/>
          </a:prstGeom>
          <a:solidFill>
            <a:schemeClr val="accent1"/>
          </a:solidFill>
          <a:ln w="12700">
            <a:noFill/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4B620643-9550-1973-D642-FC73786C2FDE}"/>
              </a:ext>
            </a:extLst>
          </p:cNvPr>
          <p:cNvSpPr/>
          <p:nvPr userDrawn="1"/>
        </p:nvSpPr>
        <p:spPr>
          <a:xfrm>
            <a:off x="527539" y="2860724"/>
            <a:ext cx="1886035" cy="0"/>
          </a:xfrm>
          <a:prstGeom prst="line">
            <a:avLst/>
          </a:prstGeom>
          <a:noFill/>
          <a:ln w="193675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B18C4FB-A2D8-2F99-AD42-7D8E3EB53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0232" y="9009502"/>
            <a:ext cx="2032000" cy="508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8D2CA6EB-2C52-4852-DDFE-C54C247CBDBB}"/>
              </a:ext>
            </a:extLst>
          </p:cNvPr>
          <p:cNvSpPr/>
          <p:nvPr userDrawn="1"/>
        </p:nvSpPr>
        <p:spPr>
          <a:xfrm>
            <a:off x="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41384700-523F-BFE6-13FF-EA2B280E3A33}"/>
              </a:ext>
            </a:extLst>
          </p:cNvPr>
          <p:cNvSpPr/>
          <p:nvPr userDrawn="1"/>
        </p:nvSpPr>
        <p:spPr>
          <a:xfrm>
            <a:off x="0" y="982980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Content Placeholder 45">
            <a:extLst>
              <a:ext uri="{FF2B5EF4-FFF2-40B4-BE49-F238E27FC236}">
                <a16:creationId xmlns:a16="http://schemas.microsoft.com/office/drawing/2014/main" id="{095EFAE5-8245-776B-A4B6-C644683B0228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5234847" y="671531"/>
            <a:ext cx="2183967" cy="439818"/>
          </a:xfrm>
          <a:prstGeom prst="rect">
            <a:avLst/>
          </a:prstGeom>
        </p:spPr>
        <p:txBody>
          <a:bodyPr/>
          <a:lstStyle>
            <a:lvl1pPr>
              <a:buNone/>
              <a:defRPr sz="1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Details</a:t>
            </a:r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EE446EFC-A8A3-C0C3-DF95-28FC350A4388}"/>
              </a:ext>
            </a:extLst>
          </p:cNvPr>
          <p:cNvSpPr/>
          <p:nvPr userDrawn="1"/>
        </p:nvSpPr>
        <p:spPr>
          <a:xfrm>
            <a:off x="0" y="0"/>
            <a:ext cx="7772400" cy="228600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5B1D07AB-95D0-54B0-F33A-7B58DC64164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149068" y="5906122"/>
            <a:ext cx="2269746" cy="3923677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32AE22B1-C84F-FB89-B53A-8E096CA194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232" y="345662"/>
            <a:ext cx="3866685" cy="233485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8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600" b="1"/>
            </a:lvl2pPr>
            <a:lvl3pPr>
              <a:defRPr sz="3600" b="1"/>
            </a:lvl3pPr>
            <a:lvl4pPr>
              <a:defRPr sz="3600" b="1"/>
            </a:lvl4pPr>
            <a:lvl5pPr>
              <a:defRPr sz="3600" b="1"/>
            </a:lvl5pPr>
          </a:lstStyle>
          <a:p>
            <a:pPr lvl="0"/>
            <a:r>
              <a:rPr lang="en-US" dirty="0"/>
              <a:t>Event Title Goes here </a:t>
            </a:r>
          </a:p>
        </p:txBody>
      </p:sp>
      <p:sp>
        <p:nvSpPr>
          <p:cNvPr id="8" name="Text Placeholder 61">
            <a:extLst>
              <a:ext uri="{FF2B5EF4-FFF2-40B4-BE49-F238E27FC236}">
                <a16:creationId xmlns:a16="http://schemas.microsoft.com/office/drawing/2014/main" id="{A0D0D787-820E-3FBC-65B8-4B2DDE645DB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2964" y="3140094"/>
            <a:ext cx="3866685" cy="53704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15EA2792-43C2-BEB8-814F-6E5784300D2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235575" y="1266825"/>
            <a:ext cx="2009775" cy="41296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Department Name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Date and Time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Location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Contact@usc.edu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Usc.edu/registration-link</a:t>
            </a:r>
          </a:p>
        </p:txBody>
      </p:sp>
    </p:spTree>
    <p:extLst>
      <p:ext uri="{BB962C8B-B14F-4D97-AF65-F5344CB8AC3E}">
        <p14:creationId xmlns:p14="http://schemas.microsoft.com/office/powerpoint/2010/main" val="3138739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6">
            <a:extLst>
              <a:ext uri="{FF2B5EF4-FFF2-40B4-BE49-F238E27FC236}">
                <a16:creationId xmlns:a16="http://schemas.microsoft.com/office/drawing/2014/main" id="{456B304C-E5D3-FB97-9969-E863C3D88CBE}"/>
              </a:ext>
            </a:extLst>
          </p:cNvPr>
          <p:cNvSpPr/>
          <p:nvPr userDrawn="1"/>
        </p:nvSpPr>
        <p:spPr>
          <a:xfrm>
            <a:off x="5149068" y="345661"/>
            <a:ext cx="2269746" cy="5370457"/>
          </a:xfrm>
          <a:prstGeom prst="rect">
            <a:avLst/>
          </a:prstGeom>
          <a:solidFill>
            <a:schemeClr val="accent2"/>
          </a:solidFill>
          <a:ln w="12700">
            <a:noFill/>
            <a:prstDash val="solid"/>
          </a:ln>
        </p:spPr>
        <p:txBody>
          <a:bodyPr/>
          <a:lstStyle/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4B620643-9550-1973-D642-FC73786C2FDE}"/>
              </a:ext>
            </a:extLst>
          </p:cNvPr>
          <p:cNvSpPr/>
          <p:nvPr userDrawn="1"/>
        </p:nvSpPr>
        <p:spPr>
          <a:xfrm>
            <a:off x="527539" y="2860724"/>
            <a:ext cx="1886035" cy="0"/>
          </a:xfrm>
          <a:prstGeom prst="line">
            <a:avLst/>
          </a:prstGeom>
          <a:noFill/>
          <a:ln w="19367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B18C4FB-A2D8-2F99-AD42-7D8E3EB53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0232" y="9009502"/>
            <a:ext cx="2032000" cy="508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8D2CA6EB-2C52-4852-DDFE-C54C247CBDBB}"/>
              </a:ext>
            </a:extLst>
          </p:cNvPr>
          <p:cNvSpPr/>
          <p:nvPr userDrawn="1"/>
        </p:nvSpPr>
        <p:spPr>
          <a:xfrm>
            <a:off x="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41384700-523F-BFE6-13FF-EA2B280E3A33}"/>
              </a:ext>
            </a:extLst>
          </p:cNvPr>
          <p:cNvSpPr/>
          <p:nvPr userDrawn="1"/>
        </p:nvSpPr>
        <p:spPr>
          <a:xfrm>
            <a:off x="0" y="982980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6D39DCBB-0800-1481-1023-6EE5FA04D1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232" y="345662"/>
            <a:ext cx="3866685" cy="233485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600" b="1"/>
            </a:lvl2pPr>
            <a:lvl3pPr>
              <a:defRPr sz="3600" b="1"/>
            </a:lvl3pPr>
            <a:lvl4pPr>
              <a:defRPr sz="3600" b="1"/>
            </a:lvl4pPr>
            <a:lvl5pPr>
              <a:defRPr sz="3600" b="1"/>
            </a:lvl5pPr>
          </a:lstStyle>
          <a:p>
            <a:pPr lvl="0"/>
            <a:r>
              <a:rPr lang="en-US" dirty="0"/>
              <a:t>Event Title Goes here </a:t>
            </a:r>
          </a:p>
        </p:txBody>
      </p:sp>
      <p:sp>
        <p:nvSpPr>
          <p:cNvPr id="46" name="Content Placeholder 45">
            <a:extLst>
              <a:ext uri="{FF2B5EF4-FFF2-40B4-BE49-F238E27FC236}">
                <a16:creationId xmlns:a16="http://schemas.microsoft.com/office/drawing/2014/main" id="{095EFAE5-8245-776B-A4B6-C644683B0228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5234847" y="671531"/>
            <a:ext cx="2183967" cy="439818"/>
          </a:xfrm>
          <a:prstGeom prst="rect">
            <a:avLst/>
          </a:prstGeom>
        </p:spPr>
        <p:txBody>
          <a:bodyPr/>
          <a:lstStyle>
            <a:lvl1pPr>
              <a:buNone/>
              <a:defRPr sz="1600" b="1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Details</a:t>
            </a:r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EE446EFC-A8A3-C0C3-DF95-28FC350A4388}"/>
              </a:ext>
            </a:extLst>
          </p:cNvPr>
          <p:cNvSpPr/>
          <p:nvPr userDrawn="1"/>
        </p:nvSpPr>
        <p:spPr>
          <a:xfrm>
            <a:off x="0" y="0"/>
            <a:ext cx="7772400" cy="228600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BE96908B-8345-2D1C-EA94-C255EE67C1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2964" y="3140094"/>
            <a:ext cx="3866685" cy="53704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5B1D07AB-95D0-54B0-F33A-7B58DC64164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149068" y="5716118"/>
            <a:ext cx="2269746" cy="411368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0DCB70-7569-36FA-C701-30717122EF3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235575" y="1266825"/>
            <a:ext cx="2009775" cy="41296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Department Name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Date and Time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Location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Contact@usc.edu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Usc.edu/registration-link</a:t>
            </a:r>
          </a:p>
        </p:txBody>
      </p:sp>
    </p:spTree>
    <p:extLst>
      <p:ext uri="{BB962C8B-B14F-4D97-AF65-F5344CB8AC3E}">
        <p14:creationId xmlns:p14="http://schemas.microsoft.com/office/powerpoint/2010/main" val="864711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6">
            <a:extLst>
              <a:ext uri="{FF2B5EF4-FFF2-40B4-BE49-F238E27FC236}">
                <a16:creationId xmlns:a16="http://schemas.microsoft.com/office/drawing/2014/main" id="{7A243151-CD5D-08EB-0EF6-B7C676C6ED05}"/>
              </a:ext>
            </a:extLst>
          </p:cNvPr>
          <p:cNvSpPr>
            <a:spLocks/>
          </p:cNvSpPr>
          <p:nvPr userDrawn="1"/>
        </p:nvSpPr>
        <p:spPr>
          <a:xfrm>
            <a:off x="370924" y="8960836"/>
            <a:ext cx="7065228" cy="868963"/>
          </a:xfrm>
          <a:prstGeom prst="rect">
            <a:avLst/>
          </a:prstGeom>
          <a:solidFill>
            <a:schemeClr val="accent2"/>
          </a:solidFill>
          <a:ln w="12700">
            <a:noFill/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456B304C-E5D3-FB97-9969-E863C3D88CBE}"/>
              </a:ext>
            </a:extLst>
          </p:cNvPr>
          <p:cNvSpPr>
            <a:spLocks/>
          </p:cNvSpPr>
          <p:nvPr userDrawn="1"/>
        </p:nvSpPr>
        <p:spPr>
          <a:xfrm>
            <a:off x="353586" y="345662"/>
            <a:ext cx="7065228" cy="4283488"/>
          </a:xfrm>
          <a:prstGeom prst="rect">
            <a:avLst/>
          </a:prstGeom>
          <a:solidFill>
            <a:schemeClr val="accent2"/>
          </a:solidFill>
          <a:ln w="12700">
            <a:noFill/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B18C4FB-A2D8-2F99-AD42-7D8E3EB53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08503" y="9140335"/>
            <a:ext cx="2032000" cy="508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8D2CA6EB-2C52-4852-DDFE-C54C247CBDBB}"/>
              </a:ext>
            </a:extLst>
          </p:cNvPr>
          <p:cNvSpPr/>
          <p:nvPr userDrawn="1"/>
        </p:nvSpPr>
        <p:spPr>
          <a:xfrm>
            <a:off x="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41384700-523F-BFE6-13FF-EA2B280E3A33}"/>
              </a:ext>
            </a:extLst>
          </p:cNvPr>
          <p:cNvSpPr/>
          <p:nvPr userDrawn="1"/>
        </p:nvSpPr>
        <p:spPr>
          <a:xfrm>
            <a:off x="0" y="982980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6D39DCBB-0800-1481-1023-6EE5FA04D1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232" y="1097564"/>
            <a:ext cx="6820900" cy="15435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600" b="1"/>
            </a:lvl2pPr>
            <a:lvl3pPr>
              <a:defRPr sz="3600" b="1"/>
            </a:lvl3pPr>
            <a:lvl4pPr>
              <a:defRPr sz="3600" b="1"/>
            </a:lvl4pPr>
            <a:lvl5pPr>
              <a:defRPr sz="3600" b="1"/>
            </a:lvl5pPr>
          </a:lstStyle>
          <a:p>
            <a:pPr lvl="0"/>
            <a:r>
              <a:rPr lang="en-US" dirty="0"/>
              <a:t>Event Title Goes here </a:t>
            </a:r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EE446EFC-A8A3-C0C3-DF95-28FC350A4388}"/>
              </a:ext>
            </a:extLst>
          </p:cNvPr>
          <p:cNvSpPr/>
          <p:nvPr userDrawn="1"/>
        </p:nvSpPr>
        <p:spPr>
          <a:xfrm>
            <a:off x="0" y="0"/>
            <a:ext cx="7772400" cy="228600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BE96908B-8345-2D1C-EA94-C255EE67C1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7557" y="4629150"/>
            <a:ext cx="6550188" cy="4331685"/>
          </a:xfrm>
          <a:prstGeom prst="rect">
            <a:avLst/>
          </a:prstGeom>
        </p:spPr>
        <p:txBody>
          <a:bodyPr numCol="1" spcCol="548640" anchor="ctr">
            <a:normAutofit/>
          </a:bodyPr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auctor </a:t>
            </a:r>
            <a:r>
              <a:rPr lang="en-US" dirty="0" err="1"/>
              <a:t>neque</a:t>
            </a:r>
            <a:r>
              <a:rPr lang="en-US" dirty="0"/>
              <a:t> vel maximus </a:t>
            </a:r>
            <a:r>
              <a:rPr lang="en-US" dirty="0" err="1"/>
              <a:t>eleifend</a:t>
            </a:r>
            <a:r>
              <a:rPr lang="en-US" dirty="0"/>
              <a:t>. Integer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dolor. </a:t>
            </a:r>
            <a:r>
              <a:rPr lang="en-US" dirty="0" err="1"/>
              <a:t>Etiam</a:t>
            </a:r>
            <a:r>
              <a:rPr lang="en-US" dirty="0"/>
              <a:t> vitae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ligula nisi, </a:t>
            </a:r>
            <a:r>
              <a:rPr lang="en-US" dirty="0" err="1"/>
              <a:t>aliquet</a:t>
            </a:r>
            <a:r>
              <a:rPr lang="en-US" dirty="0"/>
              <a:t> vitae </a:t>
            </a:r>
            <a:r>
              <a:rPr lang="en-US" dirty="0" err="1"/>
              <a:t>porttitor</a:t>
            </a:r>
            <a:r>
              <a:rPr lang="en-US" dirty="0"/>
              <a:t> a, gravida sed mi.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vitae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 magna. </a:t>
            </a:r>
            <a:r>
              <a:rPr lang="en-US" dirty="0" err="1"/>
              <a:t>Pellentesque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,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 nec,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pharetra dolor a </a:t>
            </a:r>
            <a:r>
              <a:rPr lang="en-US" dirty="0" err="1"/>
              <a:t>sagittis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in </a:t>
            </a:r>
            <a:r>
              <a:rPr lang="en-US" dirty="0" err="1"/>
              <a:t>risus</a:t>
            </a:r>
            <a:r>
              <a:rPr lang="en-US" dirty="0"/>
              <a:t> in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 nec </a:t>
            </a:r>
            <a:r>
              <a:rPr lang="en-US" dirty="0" err="1"/>
              <a:t>viverra</a:t>
            </a:r>
            <a:r>
              <a:rPr lang="en-US" dirty="0"/>
              <a:t> ex. Nunc pharetra </a:t>
            </a:r>
            <a:r>
              <a:rPr lang="en-US" dirty="0" err="1"/>
              <a:t>tortor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elementum</a:t>
            </a:r>
            <a:r>
              <a:rPr lang="en-US" dirty="0"/>
              <a:t>. Cras maximus, </a:t>
            </a:r>
            <a:r>
              <a:rPr lang="en-US" dirty="0" err="1"/>
              <a:t>leo</a:t>
            </a:r>
            <a:r>
              <a:rPr lang="en-US" dirty="0"/>
              <a:t> in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,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sed dictum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. Proin in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,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a, </a:t>
            </a:r>
            <a:r>
              <a:rPr lang="en-US" dirty="0" err="1"/>
              <a:t>posuere</a:t>
            </a:r>
            <a:r>
              <a:rPr lang="en-US" dirty="0"/>
              <a:t> lorem.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, ante </a:t>
            </a:r>
            <a:r>
              <a:rPr lang="en-US" dirty="0" err="1"/>
              <a:t>eu</a:t>
            </a:r>
            <a:r>
              <a:rPr lang="en-US" dirty="0"/>
              <a:t> pharetra </a:t>
            </a:r>
            <a:r>
              <a:rPr lang="en-US" dirty="0" err="1"/>
              <a:t>ornare</a:t>
            </a:r>
            <a:r>
              <a:rPr lang="en-US" dirty="0"/>
              <a:t>, </a:t>
            </a:r>
            <a:r>
              <a:rPr lang="en-US" dirty="0" err="1"/>
              <a:t>risus</a:t>
            </a:r>
            <a:r>
              <a:rPr lang="en-US" dirty="0"/>
              <a:t> est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72AC7E3-E47C-FD13-259A-3A743E87B59F}"/>
              </a:ext>
            </a:extLst>
          </p:cNvPr>
          <p:cNvCxnSpPr/>
          <p:nvPr userDrawn="1"/>
        </p:nvCxnSpPr>
        <p:spPr>
          <a:xfrm>
            <a:off x="624492" y="2636906"/>
            <a:ext cx="327904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57">
            <a:extLst>
              <a:ext uri="{FF2B5EF4-FFF2-40B4-BE49-F238E27FC236}">
                <a16:creationId xmlns:a16="http://schemas.microsoft.com/office/drawing/2014/main" id="{DFEDF0E6-7897-822E-8161-D5F5435E714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72963" y="408098"/>
            <a:ext cx="6567539" cy="52286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FontTx/>
              <a:buNone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800" b="1"/>
            </a:lvl2pPr>
            <a:lvl3pPr>
              <a:buFontTx/>
              <a:buNone/>
              <a:defRPr sz="1800" b="1"/>
            </a:lvl3pPr>
            <a:lvl4pPr>
              <a:buFontTx/>
              <a:buNone/>
              <a:defRPr sz="1800" b="1"/>
            </a:lvl4pPr>
            <a:lvl5pPr>
              <a:buFontTx/>
              <a:buNone/>
              <a:defRPr sz="1800" b="1"/>
            </a:lvl5pPr>
          </a:lstStyle>
          <a:p>
            <a:pPr lvl="0"/>
            <a:r>
              <a:rPr lang="en-US" dirty="0"/>
              <a:t>Department Name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A532C8F-BA69-3145-3AC4-0B49A332DC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4492" y="2860724"/>
            <a:ext cx="250730" cy="313413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12B6200-42A9-665D-04DC-315D3D20DB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34344" y="2792158"/>
            <a:ext cx="313413" cy="313413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295CA794-B84B-3B15-C657-2B0E79663F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54288" y="2792247"/>
            <a:ext cx="180296" cy="260428"/>
          </a:xfrm>
          <a:prstGeom prst="rect">
            <a:avLst/>
          </a:prstGeom>
        </p:spPr>
      </p:pic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CEA900EF-CA4E-7B41-9F07-1CCB01158CE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7557" y="3193187"/>
            <a:ext cx="2009775" cy="983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Location data here</a:t>
            </a:r>
          </a:p>
          <a:p>
            <a:pPr lvl="0"/>
            <a:r>
              <a:rPr lang="en-US" dirty="0"/>
              <a:t>Multiple Lines Because </a:t>
            </a:r>
          </a:p>
          <a:p>
            <a:pPr lvl="0"/>
            <a:r>
              <a:rPr lang="en-US" dirty="0"/>
              <a:t>it almost always is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000CE4D6-C3FB-4FB1-73DC-BB0621E31D6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898651" y="3204004"/>
            <a:ext cx="2009775" cy="983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Date, XX, 2026</a:t>
            </a:r>
          </a:p>
          <a:p>
            <a:pPr lvl="0"/>
            <a:r>
              <a:rPr lang="en-US" dirty="0"/>
              <a:t>Time of Event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DF75C9C1-D6B7-DA45-1F72-19A78C6FB3F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137970" y="3210623"/>
            <a:ext cx="2009775" cy="983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Registration information</a:t>
            </a:r>
          </a:p>
          <a:p>
            <a:pPr lvl="0"/>
            <a:r>
              <a:rPr lang="sv-SE" dirty="0"/>
              <a:t>URL URL URL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631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6">
            <a:extLst>
              <a:ext uri="{FF2B5EF4-FFF2-40B4-BE49-F238E27FC236}">
                <a16:creationId xmlns:a16="http://schemas.microsoft.com/office/drawing/2014/main" id="{7A243151-CD5D-08EB-0EF6-B7C676C6ED05}"/>
              </a:ext>
            </a:extLst>
          </p:cNvPr>
          <p:cNvSpPr>
            <a:spLocks/>
          </p:cNvSpPr>
          <p:nvPr userDrawn="1"/>
        </p:nvSpPr>
        <p:spPr>
          <a:xfrm>
            <a:off x="370924" y="8960836"/>
            <a:ext cx="7065228" cy="868963"/>
          </a:xfrm>
          <a:prstGeom prst="rect">
            <a:avLst/>
          </a:prstGeom>
          <a:solidFill>
            <a:schemeClr val="accent1"/>
          </a:solidFill>
          <a:ln w="12700">
            <a:noFill/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456B304C-E5D3-FB97-9969-E863C3D88CBE}"/>
              </a:ext>
            </a:extLst>
          </p:cNvPr>
          <p:cNvSpPr>
            <a:spLocks/>
          </p:cNvSpPr>
          <p:nvPr userDrawn="1"/>
        </p:nvSpPr>
        <p:spPr>
          <a:xfrm>
            <a:off x="353586" y="345662"/>
            <a:ext cx="7065228" cy="4283488"/>
          </a:xfrm>
          <a:prstGeom prst="rect">
            <a:avLst/>
          </a:prstGeom>
          <a:solidFill>
            <a:schemeClr val="accent1"/>
          </a:solidFill>
          <a:ln w="12700">
            <a:noFill/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B18C4FB-A2D8-2F99-AD42-7D8E3EB53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08503" y="9140335"/>
            <a:ext cx="2032000" cy="508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8D2CA6EB-2C52-4852-DDFE-C54C247CBDBB}"/>
              </a:ext>
            </a:extLst>
          </p:cNvPr>
          <p:cNvSpPr/>
          <p:nvPr userDrawn="1"/>
        </p:nvSpPr>
        <p:spPr>
          <a:xfrm>
            <a:off x="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41384700-523F-BFE6-13FF-EA2B280E3A33}"/>
              </a:ext>
            </a:extLst>
          </p:cNvPr>
          <p:cNvSpPr/>
          <p:nvPr userDrawn="1"/>
        </p:nvSpPr>
        <p:spPr>
          <a:xfrm>
            <a:off x="0" y="982980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EE446EFC-A8A3-C0C3-DF95-28FC350A4388}"/>
              </a:ext>
            </a:extLst>
          </p:cNvPr>
          <p:cNvSpPr/>
          <p:nvPr userDrawn="1"/>
        </p:nvSpPr>
        <p:spPr>
          <a:xfrm>
            <a:off x="0" y="0"/>
            <a:ext cx="7772400" cy="228600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72AC7E3-E47C-FD13-259A-3A743E87B59F}"/>
              </a:ext>
            </a:extLst>
          </p:cNvPr>
          <p:cNvCxnSpPr/>
          <p:nvPr userDrawn="1"/>
        </p:nvCxnSpPr>
        <p:spPr>
          <a:xfrm>
            <a:off x="624492" y="2636906"/>
            <a:ext cx="3279047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3A532C8F-BA69-3145-3AC4-0B49A332DC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4492" y="2860724"/>
            <a:ext cx="250730" cy="313413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12B6200-42A9-665D-04DC-315D3D20DB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34344" y="2792158"/>
            <a:ext cx="313413" cy="313413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295CA794-B84B-3B15-C657-2B0E79663F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54288" y="2792247"/>
            <a:ext cx="180296" cy="260428"/>
          </a:xfrm>
          <a:prstGeom prst="rect">
            <a:avLst/>
          </a:prstGeom>
        </p:spPr>
      </p:pic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C3B997E3-8927-B601-2522-262EFC4212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232" y="1097564"/>
            <a:ext cx="6820900" cy="15435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600" b="1"/>
            </a:lvl2pPr>
            <a:lvl3pPr>
              <a:defRPr sz="3600" b="1"/>
            </a:lvl3pPr>
            <a:lvl4pPr>
              <a:defRPr sz="3600" b="1"/>
            </a:lvl4pPr>
            <a:lvl5pPr>
              <a:defRPr sz="3600" b="1"/>
            </a:lvl5pPr>
          </a:lstStyle>
          <a:p>
            <a:pPr lvl="0"/>
            <a:r>
              <a:rPr lang="en-US" dirty="0"/>
              <a:t>Event Title Goes here </a:t>
            </a:r>
          </a:p>
        </p:txBody>
      </p:sp>
      <p:sp>
        <p:nvSpPr>
          <p:cNvPr id="4" name="Text Placeholder 57">
            <a:extLst>
              <a:ext uri="{FF2B5EF4-FFF2-40B4-BE49-F238E27FC236}">
                <a16:creationId xmlns:a16="http://schemas.microsoft.com/office/drawing/2014/main" id="{E816AAEC-99AC-AC4E-B11A-99F0CD1A508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72963" y="408098"/>
            <a:ext cx="6567539" cy="52286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FontTx/>
              <a:buNone/>
              <a:defRPr sz="16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800" b="1"/>
            </a:lvl2pPr>
            <a:lvl3pPr>
              <a:buFontTx/>
              <a:buNone/>
              <a:defRPr sz="1800" b="1"/>
            </a:lvl3pPr>
            <a:lvl4pPr>
              <a:buFontTx/>
              <a:buNone/>
              <a:defRPr sz="1800" b="1"/>
            </a:lvl4pPr>
            <a:lvl5pPr>
              <a:buFontTx/>
              <a:buNone/>
              <a:defRPr sz="1800" b="1"/>
            </a:lvl5pPr>
          </a:lstStyle>
          <a:p>
            <a:pPr lvl="0"/>
            <a:r>
              <a:rPr lang="en-US" dirty="0"/>
              <a:t>Department Name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B81089-058B-35F0-F2F5-D2AECE853F0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7557" y="3193187"/>
            <a:ext cx="2009775" cy="983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Location data here</a:t>
            </a:r>
          </a:p>
          <a:p>
            <a:pPr lvl="0"/>
            <a:r>
              <a:rPr lang="en-US" dirty="0"/>
              <a:t>Multiple Lines Because </a:t>
            </a:r>
          </a:p>
          <a:p>
            <a:pPr lvl="0"/>
            <a:r>
              <a:rPr lang="en-US" dirty="0"/>
              <a:t>it almost always is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A797CFAE-C663-4067-1342-97DB5BDF9CA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898651" y="3204004"/>
            <a:ext cx="2009775" cy="983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Date, XX, 2026</a:t>
            </a:r>
          </a:p>
          <a:p>
            <a:pPr lvl="0"/>
            <a:r>
              <a:rPr lang="en-US" dirty="0"/>
              <a:t>Time of Event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B4B3978-0A99-A021-BA98-7AC978FA261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137970" y="3210623"/>
            <a:ext cx="2009775" cy="983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Registration information</a:t>
            </a:r>
          </a:p>
          <a:p>
            <a:pPr lvl="0"/>
            <a:r>
              <a:rPr lang="sv-SE" dirty="0"/>
              <a:t>URL URL URL</a:t>
            </a:r>
            <a:endParaRPr lang="en-US" dirty="0"/>
          </a:p>
        </p:txBody>
      </p:sp>
      <p:sp>
        <p:nvSpPr>
          <p:cNvPr id="13" name="Text Placeholder 61">
            <a:extLst>
              <a:ext uri="{FF2B5EF4-FFF2-40B4-BE49-F238E27FC236}">
                <a16:creationId xmlns:a16="http://schemas.microsoft.com/office/drawing/2014/main" id="{1F382128-8D43-7668-A4A0-1F31BCDE7A6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7557" y="4629150"/>
            <a:ext cx="6550188" cy="4331685"/>
          </a:xfrm>
          <a:prstGeom prst="rect">
            <a:avLst/>
          </a:prstGeom>
        </p:spPr>
        <p:txBody>
          <a:bodyPr numCol="1" spcCol="548640" anchor="ctr">
            <a:normAutofit/>
          </a:bodyPr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auctor </a:t>
            </a:r>
            <a:r>
              <a:rPr lang="en-US" dirty="0" err="1"/>
              <a:t>neque</a:t>
            </a:r>
            <a:r>
              <a:rPr lang="en-US" dirty="0"/>
              <a:t> vel maximus </a:t>
            </a:r>
            <a:r>
              <a:rPr lang="en-US" dirty="0" err="1"/>
              <a:t>eleifend</a:t>
            </a:r>
            <a:r>
              <a:rPr lang="en-US" dirty="0"/>
              <a:t>. Integer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dolor. </a:t>
            </a:r>
            <a:r>
              <a:rPr lang="en-US" dirty="0" err="1"/>
              <a:t>Etiam</a:t>
            </a:r>
            <a:r>
              <a:rPr lang="en-US" dirty="0"/>
              <a:t> vitae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ligula nisi, </a:t>
            </a:r>
            <a:r>
              <a:rPr lang="en-US" dirty="0" err="1"/>
              <a:t>aliquet</a:t>
            </a:r>
            <a:r>
              <a:rPr lang="en-US" dirty="0"/>
              <a:t> vitae </a:t>
            </a:r>
            <a:r>
              <a:rPr lang="en-US" dirty="0" err="1"/>
              <a:t>porttitor</a:t>
            </a:r>
            <a:r>
              <a:rPr lang="en-US" dirty="0"/>
              <a:t> a, gravida sed mi.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vitae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 magna. </a:t>
            </a:r>
            <a:r>
              <a:rPr lang="en-US" dirty="0" err="1"/>
              <a:t>Pellentesque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,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 nec,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pharetra dolor a </a:t>
            </a:r>
            <a:r>
              <a:rPr lang="en-US" dirty="0" err="1"/>
              <a:t>sagittis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in </a:t>
            </a:r>
            <a:r>
              <a:rPr lang="en-US" dirty="0" err="1"/>
              <a:t>risus</a:t>
            </a:r>
            <a:r>
              <a:rPr lang="en-US" dirty="0"/>
              <a:t> in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 nec </a:t>
            </a:r>
            <a:r>
              <a:rPr lang="en-US" dirty="0" err="1"/>
              <a:t>viverra</a:t>
            </a:r>
            <a:r>
              <a:rPr lang="en-US" dirty="0"/>
              <a:t> ex. Nunc pharetra </a:t>
            </a:r>
            <a:r>
              <a:rPr lang="en-US" dirty="0" err="1"/>
              <a:t>tortor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elementum</a:t>
            </a:r>
            <a:r>
              <a:rPr lang="en-US" dirty="0"/>
              <a:t>. Cras maximus, </a:t>
            </a:r>
            <a:r>
              <a:rPr lang="en-US" dirty="0" err="1"/>
              <a:t>leo</a:t>
            </a:r>
            <a:r>
              <a:rPr lang="en-US" dirty="0"/>
              <a:t> in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,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sed dictum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. Proin in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,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a, </a:t>
            </a:r>
            <a:r>
              <a:rPr lang="en-US" dirty="0" err="1"/>
              <a:t>posuere</a:t>
            </a:r>
            <a:r>
              <a:rPr lang="en-US" dirty="0"/>
              <a:t> lorem.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, ante </a:t>
            </a:r>
            <a:r>
              <a:rPr lang="en-US" dirty="0" err="1"/>
              <a:t>eu</a:t>
            </a:r>
            <a:r>
              <a:rPr lang="en-US" dirty="0"/>
              <a:t> pharetra </a:t>
            </a:r>
            <a:r>
              <a:rPr lang="en-US" dirty="0" err="1"/>
              <a:t>ornare</a:t>
            </a:r>
            <a:r>
              <a:rPr lang="en-US" dirty="0"/>
              <a:t>, </a:t>
            </a:r>
            <a:r>
              <a:rPr lang="en-US" dirty="0" err="1"/>
              <a:t>risus</a:t>
            </a:r>
            <a:r>
              <a:rPr lang="en-US" dirty="0"/>
              <a:t> est</a:t>
            </a:r>
          </a:p>
        </p:txBody>
      </p:sp>
    </p:spTree>
    <p:extLst>
      <p:ext uri="{BB962C8B-B14F-4D97-AF65-F5344CB8AC3E}">
        <p14:creationId xmlns:p14="http://schemas.microsoft.com/office/powerpoint/2010/main" val="1047576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3183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rnsife.usc.edu/website/image-tool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hyperlink" Target="mailto:communication@dornsife.usc.edu" TargetMode="External"/><Relationship Id="rId5" Type="http://schemas.openxmlformats.org/officeDocument/2006/relationships/hyperlink" Target="https://mydornsife.usc.edu/" TargetMode="External"/><Relationship Id="rId4" Type="http://schemas.openxmlformats.org/officeDocument/2006/relationships/hyperlink" Target="https://dornsife.usc.edu/website/content-design/#chapter=chapter3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dornsife.events@usc.edu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2568571-15EB-DFFF-8494-32F9D9722BCF}"/>
              </a:ext>
            </a:extLst>
          </p:cNvPr>
          <p:cNvSpPr/>
          <p:nvPr/>
        </p:nvSpPr>
        <p:spPr>
          <a:xfrm>
            <a:off x="5159830" y="837809"/>
            <a:ext cx="2612570" cy="92205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72EC20-F98A-8410-44E7-32A44506743C}"/>
              </a:ext>
            </a:extLst>
          </p:cNvPr>
          <p:cNvSpPr/>
          <p:nvPr/>
        </p:nvSpPr>
        <p:spPr>
          <a:xfrm>
            <a:off x="0" y="0"/>
            <a:ext cx="7772400" cy="9405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568246-EC4E-D32D-4A4B-AB8220E3668E}"/>
              </a:ext>
            </a:extLst>
          </p:cNvPr>
          <p:cNvSpPr txBox="1"/>
          <p:nvPr/>
        </p:nvSpPr>
        <p:spPr>
          <a:xfrm>
            <a:off x="235132" y="1123406"/>
            <a:ext cx="4728756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1. Choose Your Template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Each file contains 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one flyer layout with multiple color options. 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Pick the version that best fits your event 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and department style.</a:t>
            </a:r>
          </a:p>
          <a:p>
            <a:pPr marL="342900" indent="-342900">
              <a:buAutoNum type="arabicPeriod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2. Edit the Text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Click any text box to select it, then click again to type. Replace all placeholder text: event title, date, time, location, description, and contact info.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3. Replace Photos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Right-click any image placeholder &gt;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Change Picture &gt; This Device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Select your photo and PowerPoint will fill the frame automatically.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4. Adjust the Crop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Click the photo, then go to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Picture Format &gt; Crop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Drag the black handles to reframe, then click outside (or use the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USC Dornsife Image Resizer tool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5. Add Your Department Logo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Click the logo placeholder in the footer and delete it. Then go to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Insert &gt; Pictures &gt; This Device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and select your official USC Dornsife logo PNG. Resize and position it in the same footer area.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6. Export for Print (Single Flyer)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When 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your flyer is ready, go to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File &gt; Export &gt; </a:t>
            </a:r>
            <a:b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Create PDF/XPS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Click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Options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set the slide range to only your chosen flyer slide number 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(e.g. Slides 4 to 4), set "Publish What" to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Slides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then click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Publish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FFFC2A-7D68-8D39-3075-4B8DC35B4E3D}"/>
              </a:ext>
            </a:extLst>
          </p:cNvPr>
          <p:cNvSpPr txBox="1"/>
          <p:nvPr/>
        </p:nvSpPr>
        <p:spPr>
          <a:xfrm>
            <a:off x="5243333" y="1267097"/>
            <a:ext cx="2320062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TIPS &amp; REMINDERS</a:t>
            </a:r>
            <a:endParaRPr lang="en-US" sz="1600" dirty="0"/>
          </a:p>
          <a:p>
            <a:r>
              <a:rPr lang="en-US" sz="1600" b="1" dirty="0"/>
              <a:t>Do not move or </a:t>
            </a:r>
            <a:br>
              <a:rPr lang="en-US" sz="1600" b="1" dirty="0"/>
            </a:br>
            <a:r>
              <a:rPr lang="en-US" sz="1600" b="1" dirty="0"/>
              <a:t>resize the colored background shapes.</a:t>
            </a:r>
            <a:r>
              <a:rPr lang="en-US" sz="1600" dirty="0"/>
              <a:t> </a:t>
            </a:r>
            <a:br>
              <a:rPr lang="en-US" sz="1600" dirty="0"/>
            </a:br>
            <a:r>
              <a:rPr lang="en-US" sz="1600" dirty="0"/>
              <a:t>The gold bar, cardinal panels, and border are part of the template design. Only edit text boxes and image placeholders.</a:t>
            </a:r>
          </a:p>
          <a:p>
            <a:r>
              <a:rPr lang="en-US" sz="1600" dirty="0"/>
              <a:t> </a:t>
            </a:r>
          </a:p>
          <a:p>
            <a:r>
              <a:rPr lang="en-US" sz="1600" b="1" dirty="0"/>
              <a:t>Need images or help resizing?</a:t>
            </a:r>
            <a:br>
              <a:rPr lang="en-US" sz="1600" b="1" dirty="0"/>
            </a:br>
            <a:r>
              <a:rPr lang="en-US" sz="1600" dirty="0"/>
              <a:t>Visit our </a:t>
            </a:r>
            <a:r>
              <a:rPr lang="en-US" sz="1600" u="sng" dirty="0">
                <a:hlinkClick r:id="rId4" tooltip="https://dornsife.usc.edu/website/content-design/#chapter=chapter3"/>
              </a:rPr>
              <a:t>image libraries and photo resources</a:t>
            </a:r>
            <a:r>
              <a:rPr lang="en-US" sz="1600" u="sng" dirty="0"/>
              <a:t>.</a:t>
            </a:r>
          </a:p>
          <a:p>
            <a:endParaRPr lang="en-US" sz="1600" dirty="0"/>
          </a:p>
          <a:p>
            <a:r>
              <a:rPr lang="en-US" sz="1600" dirty="0"/>
              <a:t>Use the </a:t>
            </a:r>
            <a:r>
              <a:rPr lang="en-US" sz="1600" dirty="0">
                <a:hlinkClick r:id="rId3"/>
              </a:rPr>
              <a:t>USC Dornsife Image Resizer tool</a:t>
            </a:r>
            <a:endParaRPr lang="en-US" sz="1600" dirty="0"/>
          </a:p>
          <a:p>
            <a:r>
              <a:rPr lang="en-US" sz="1600" dirty="0"/>
              <a:t> </a:t>
            </a:r>
          </a:p>
          <a:p>
            <a:r>
              <a:rPr lang="en-US" sz="1600" b="1" dirty="0"/>
              <a:t>Use official </a:t>
            </a:r>
            <a:br>
              <a:rPr lang="en-US" sz="1600" b="1" dirty="0"/>
            </a:br>
            <a:r>
              <a:rPr lang="en-US" sz="1600" b="1" dirty="0"/>
              <a:t>USC Dornsife logos only.</a:t>
            </a:r>
            <a:endParaRPr lang="en-US" sz="1600" dirty="0"/>
          </a:p>
          <a:p>
            <a:r>
              <a:rPr lang="en-US" sz="1600" dirty="0"/>
              <a:t>Download approved assets at </a:t>
            </a:r>
            <a:r>
              <a:rPr lang="en-US" sz="1600" u="sng" dirty="0">
                <a:hlinkClick r:id="rId5" tooltip="https://mydornsife.usc.edu/"/>
              </a:rPr>
              <a:t>MyDornsife.usc.edu</a:t>
            </a:r>
            <a:br>
              <a:rPr lang="en-US" sz="1600" u="sng" dirty="0"/>
            </a:br>
            <a:r>
              <a:rPr lang="en-US" sz="1600" dirty="0"/>
              <a:t>under USC Dornsife Graphic Identity Downloads.</a:t>
            </a:r>
          </a:p>
          <a:p>
            <a:r>
              <a:rPr lang="en-US" sz="1600" dirty="0"/>
              <a:t> </a:t>
            </a:r>
          </a:p>
          <a:p>
            <a:r>
              <a:rPr lang="en-US" sz="1600" b="1" dirty="0"/>
              <a:t>Questions?</a:t>
            </a:r>
            <a:endParaRPr lang="en-US" sz="1600" dirty="0"/>
          </a:p>
          <a:p>
            <a:r>
              <a:rPr lang="en-US" sz="1600" dirty="0"/>
              <a:t>Contact your academic </a:t>
            </a:r>
            <a:br>
              <a:rPr lang="en-US" sz="1600" dirty="0"/>
            </a:br>
            <a:r>
              <a:rPr lang="en-US" sz="1600" dirty="0"/>
              <a:t>hub manager or email </a:t>
            </a:r>
            <a:r>
              <a:rPr lang="en-US" sz="1600" dirty="0">
                <a:hlinkClick r:id="rId6"/>
              </a:rPr>
              <a:t>communication@</a:t>
            </a:r>
            <a:br>
              <a:rPr lang="en-US" sz="1600" dirty="0">
                <a:hlinkClick r:id="rId6"/>
              </a:rPr>
            </a:br>
            <a:r>
              <a:rPr lang="en-US" sz="1600" dirty="0">
                <a:hlinkClick r:id="rId6"/>
              </a:rPr>
              <a:t>dornsife.usc.edu.</a:t>
            </a:r>
            <a:endParaRPr lang="en-US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C17491-4F19-BED8-E773-C8E4D60ABE4B}"/>
              </a:ext>
            </a:extLst>
          </p:cNvPr>
          <p:cNvSpPr txBox="1"/>
          <p:nvPr/>
        </p:nvSpPr>
        <p:spPr>
          <a:xfrm>
            <a:off x="391886" y="191478"/>
            <a:ext cx="71715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HOW TO USE THESE TEMPLATES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USC Dornsife Event Flyer Templates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 step-by-step guide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F5E6F-83F7-FBEB-0B7F-1D286C409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5172A686-FBFA-1501-8459-8A95C194F24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790" b="79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E813016-D086-90C4-3713-DBDA0983D7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From Classroom to Career: Navigating the Modern Job Market with a Liberal Arts Degree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69B2AAA-2EF4-79AB-6BCD-43B755ACA5B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Whether you're a freshman wondering what comes next or a senior polishing your resume, this panel brings together economists, industry professionals, and recent Dornsife alumni to explore how a liberal arts education translates into real-world success. We'll cover everything from navigating job offers and salary negotiations to finding your footing in industries you never expected. Light refreshments will be served.</a:t>
            </a:r>
          </a:p>
          <a:p>
            <a:endParaRPr lang="en-US" dirty="0"/>
          </a:p>
          <a:p>
            <a:r>
              <a:rPr lang="en-US" b="1" dirty="0"/>
              <a:t>Speaker 1:</a:t>
            </a:r>
            <a:r>
              <a:rPr lang="en-US" dirty="0"/>
              <a:t> Dr. Patricia Nguyen Associate Professor of Economics, USC Dornsife</a:t>
            </a:r>
          </a:p>
          <a:p>
            <a:r>
              <a:rPr lang="en-US" b="1" dirty="0"/>
              <a:t>Speaker 2:</a:t>
            </a:r>
            <a:r>
              <a:rPr lang="en-US" dirty="0"/>
              <a:t> James Okafor '18 Senior Analyst, McKinsey &amp; Company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D7B080-0EEF-F195-42B7-2BEC0FEBAFB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USC Dornsife Department of Economics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51613BCF-277D-A161-3182-70AF2CEF6A4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>
            <a:normAutofit/>
          </a:bodyPr>
          <a:lstStyle/>
          <a:p>
            <a:r>
              <a:rPr lang="en-US" dirty="0"/>
              <a:t>Seeley G. Mudd Building, Room 200, University Park Campus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E372172-2E68-99DE-88DC-51897829810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>
            <a:normAutofit/>
          </a:bodyPr>
          <a:lstStyle/>
          <a:p>
            <a:r>
              <a:rPr lang="en-US" dirty="0"/>
              <a:t>Thursday, April 10</a:t>
            </a:r>
          </a:p>
          <a:p>
            <a:r>
              <a:rPr lang="en-US" dirty="0"/>
              <a:t>4:00 PM – 6:00 PM</a:t>
            </a:r>
          </a:p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EFE72DA-7E30-D04E-C505-CA47E27B35B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37969" y="3210623"/>
            <a:ext cx="2327701" cy="983062"/>
          </a:xfrm>
        </p:spPr>
        <p:txBody>
          <a:bodyPr>
            <a:normAutofit/>
          </a:bodyPr>
          <a:lstStyle/>
          <a:p>
            <a:r>
              <a:rPr lang="en-US" dirty="0">
                <a:hlinkClick r:id="rId4"/>
              </a:rPr>
              <a:t>dornsife.events@usc.edu</a:t>
            </a:r>
            <a:endParaRPr lang="en-US" dirty="0"/>
          </a:p>
          <a:p>
            <a:r>
              <a:rPr lang="en-US" dirty="0"/>
              <a:t>dornsife.usc.edu/career-panel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466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FA455-9920-4440-2756-6BFF7BD58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64B0DD55-788A-8C47-A944-53EC321B97C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0D54478C-E371-6FF7-6A56-2C730C65DB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Event Details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C00FBB8D-CFCC-3E10-8542-1572F05DD2A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A5CFD8C8-687C-9A42-9DBF-8C59B4E1240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DCAE7900-1FDE-E117-7F50-096ADA83F01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0DB76532-D88A-2B55-9DD6-1E79BB61BDB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EB9D0A35-B646-F8B5-99B5-8ACA03A7E9F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54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6FE7F-3196-5CF0-A306-50430E77B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C48703B-83A8-27E5-0B6E-045FC99A74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307FEB3D-4F2A-4CF3-4417-3F7FF06157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Event Details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1513E7A-853B-54C5-A866-695C31E52F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915CFEE-065A-9BFE-236A-AF7DF222819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99056E6-9ABE-3112-4117-8AC33F9B789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380A2ED-12D4-4A1E-D511-B7EE21C78C0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8D9FE46-E73C-D153-C364-0A7BCF23E00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599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90000"/>
      </a:accent1>
      <a:accent2>
        <a:srgbClr val="FFCC00"/>
      </a:accent2>
      <a:accent3>
        <a:srgbClr val="767676"/>
      </a:accent3>
      <a:accent4>
        <a:srgbClr val="000000"/>
      </a:accent4>
      <a:accent5>
        <a:srgbClr val="990000"/>
      </a:accent5>
      <a:accent6>
        <a:srgbClr val="FFCC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520</Words>
  <Application>Microsoft Office PowerPoint</Application>
  <PresentationFormat>Custom</PresentationFormat>
  <Paragraphs>42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Rhiannon Montelius</cp:lastModifiedBy>
  <cp:revision>17</cp:revision>
  <dcterms:created xsi:type="dcterms:W3CDTF">2026-03-26T14:00:05Z</dcterms:created>
  <dcterms:modified xsi:type="dcterms:W3CDTF">2026-08-12T00:38:29Z</dcterms:modified>
</cp:coreProperties>
</file>